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378E6-9A17-48D8-8FB8-4E6469DB1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CAAE6-C524-481D-9E07-463DFAB2E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F17B9-938E-4CFE-80AC-BA6294CA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98DFF-0DA2-4980-8E38-67C693286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1EF61C-3AE0-46B1-B820-66FE7D606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FF051-1E2F-4749-8587-2AB61889C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436CE-9C60-4C52-B9C8-D32A61790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C4DB6-9DFB-4A0E-9D8E-253EB67B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7B31A-DC65-43C8-A6A6-BF639195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377CA-0293-481F-9D68-1A326B527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6B1E8-5532-413F-B5DD-60CB24045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013213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护理部规章制度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护理部的职责与任务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制定护理工作计划，组织并实施护理工作，确保病人得到优质的护理服务。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监督护理人员的日常工作，确保护理工作符合医院规定和标准。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负责护理人员的培训、考核和评价，提高护理人员的专业水平和服务质量。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参与医疗质量管理，与医疗部门密切配合，共同保障患者的医疗安全。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负责具体科室的护理管理工作，组织并实施本科室的护理工作计划，监督和评估本科室护理质量。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负责病人的日常护理工作，包括病情观察、治疗配合、生活照顾等。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护理部主任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负责全面管理护理部工作，制定工作计划和目标，监督和评估护理质量。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护理部的组织结构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护理人员的基本素质与要求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具备扎实的专业知识和技能，能够胜任护理工作。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具备良好的职业道德和责任心，能够全心全意为病人服务。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具备严谨的工作态度和高度的警觉性，能够及时发现并处理病人的病情变化。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具备良好的沟通能力和团队协作精神，能够与医生、同事和其他医疗工作者密切配合。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确保护理工作的连续性和安全性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交接班制度要求护理人员在换班时，对患者的病情状况、治疗措施、护理计划等进行全面交接，确保下一班护理人员对患者的状况有全面了解，保障护理工作的连续性和安全性。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62" r="24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防止护理差错和事故的发生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查对制度要求护理人员在执行各项护理操作前，必须核对患者的身份、病历、医嘱等信息，确保操作的正确性和安全性，防止因信息错误或遗漏导致的护理差错和事故。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查对制度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保障患者的生命安全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抢救制度规定了护理人员在遇到紧急抢救情况时，应迅速启动抢救流程，按照规定的抢救程序进行救治，并确保各项抢救措施的有效性和及时性，以保障患者的生命安全。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预防和控制院内感染的发生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消毒隔离制度要求护理人员对接触患者和其周围环境的物品、仪器等进行严格的消毒和隔离，以预防和控制院内感染的发生，保障患者的健康和安全。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消毒隔离制度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提高护理质量和患者满意度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病例讨论制度要求护理人员定期对患者的病情状况、治疗措施、护理效果等进行讨论，分享经验和教训，以提高护理质量和患者满意度。同时，也有助于提升护理人员的专业素养和团队协作能力。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病例讨论制度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护理人员行为规范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https://d.book118.com/045001321341011112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2024-09-19T13:15:54.532</cp:lastPrinted>
  <dcterms:created xsi:type="dcterms:W3CDTF">2024-09-19T05:15:54Z</dcterms:created>
  <dcterms:modified xsi:type="dcterms:W3CDTF">2024-09-19T05:15:56Z</dcterms:modified>
</cp:coreProperties>
</file>