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9D22EC-9016-4928-82BF-CF2184251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64FDE7-F5F6-4838-AF5C-DAA08A4E3D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3AF15E-AC12-458B-AB20-8BC95F2D0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75172-62C8-4D9F-8B94-064BDD493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70401C-77AB-4B34-B707-3491E4E084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B967CA-AD4F-478F-B785-E91AF4B9FE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F80647-D186-4F98-8ED8-A819AEBB0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FBCBE0-6FDB-41EF-A0AF-EA99E9311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09B730-864F-4CCF-8429-95C4240857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8169BD-977B-4848-917E-4EEA6FEF9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60E71-D0C6-4690-8229-CA3D3592C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210001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药物不良反应的预防与处理原则</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药物不良反应概述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药物不良反应的预防措施</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药物不良反应的处理原则</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常见药物不良反应及处理方法</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特殊人群药物不良反应的预防与处理</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药物不良反应的案例分析与讨论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药物不良反应概述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470" r="354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081" r="240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448" r="35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药物不良反应是指在使用药物过程中出现的任何与治疗目的无关的有害反应。</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根据药物不良反应的性质和严重程度，可分为轻微、中等、严重和致命等不同等级。</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药物不良反应可能导致身体各系统的损害，如肝肾损伤、心血管系统异常等。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身体健康损害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9" name="Picture 9"/>
          <p:cNvPicPr>
            <a:picLocks noChangeAspect="1"/>
          </p:cNvPicPr>
          <p:nvPr/>
        </p:nvPicPr>
        <p:blipFill>
          <a:blip r:embed="rId2"/>
          <a:srcRect l="13667" r="13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疾病治疗延误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生命安全威胁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20" name="Picture 20"/>
          <p:cNvPicPr>
            <a:picLocks noChangeAspect="1"/>
          </p:cNvPicPr>
          <p:nvPr/>
        </p:nvPicPr>
        <p:blipFill>
          <a:blip r:embed="rId4"/>
          <a:srcRect t="458" b="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由于药物不良反应的出现，可能导致疾病治疗延误，影响患者的康复。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严重的药物不良反应可能导致生命安全威胁，甚至危及生命。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药物不良反应的危害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通过预防和处理药物不良反应，可以降低用药风险，提高用药安全性。</a:t>
            </a:r>
          </a:p>
        </p:txBody>
      </p:sp>
      <p:pic>
        <p:nvPicPr>
          <p:cNvPr id="5" name="Picture 5"/>
          <p:cNvPicPr>
            <a:picLocks noChangeAspect="1"/>
          </p:cNvPicPr>
          <p:nvPr/>
        </p:nvPicPr>
        <p:blipFill>
          <a:blip r:embed="rId2"/>
          <a:srcRect l="10125" r="10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提高用药安全性</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及时处理药物不良反应可以保障患者的权益，减少因药物不良反应带来的损失。</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保障患者权益</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预防和处理药物不良反应可以促进合理用药，提高药物治疗效果。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促进合理用药</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药物不良反应的预防与处理意义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药物不良反应的预防措施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pic>
        <p:nvPicPr>
          <p:cNvPr id="4" name="Picture 4"/>
          <p:cNvPicPr>
            <a:picLocks noChangeAspect="1"/>
          </p:cNvPicPr>
          <p:nvPr/>
        </p:nvPicPr>
        <p:blipFill>
          <a:blip r:embed="rId2">
            <a:alphaModFix/>
          </a:blip>
          <a:srcRect l="20188" r="201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准确诊断疾病，避免不必要的用药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医生应准确诊断疾病，并根据患者的具体情况，合理选择药物，避免不必要的用药，以减少药物不良反应的发生。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详细告知患者药物使用方法和注意事项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医生在开具处方时，应详细告知患者药物使用方法和注意事项，让患者了解可能出现的不良反应及应对措施。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严格控制用药指征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医生应根据患者的年龄、性别、体重、生理状况等因素，选择适当的药物种类和剂量，以达到最佳治疗效果，同时减少不良反应的发生。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根据患者情况选择适当的药物种类和剂量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大剂量或过度用药是导致药物不良反应的主要原因之一，医生应避免此类情况的发生。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避免大剂量或过度用药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合理选择药物种类与剂量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根据个体差异调整用药方案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不同个体对药物的反应存在差异，医生应根据个体差异调整用药方案，以确保药物使用的安全性和有效性。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注意药物相互作用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医生应注意不同药物之间的相互作用，避免因相互作用导致不良反应的发生。</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注意个体差异与药物相互作用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https://d.book118.com/045002100010011041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2024-09-01T10:25:23.282</cp:lastPrinted>
  <dcterms:created xsi:type="dcterms:W3CDTF">2024-09-01T02:25:23Z</dcterms:created>
  <dcterms:modified xsi:type="dcterms:W3CDTF">2024-09-01T02:25:25Z</dcterms:modified>
</cp:coreProperties>
</file>