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85367-30B9-4ED7-B240-70BD042A2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AE67B-ACC7-40ED-AC5F-E6472F61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5212F-86E3-4FDF-8C5A-0BEA6346F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60B21-9F64-46AC-B98D-03FCAE67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A8C7F-B86E-435B-87A5-5EF81E96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E3333-1BF1-4E73-A929-39236DC9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EE472-8FBF-47CE-9181-06BC1B375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3CE4B-0E89-4F6F-B86E-D8A3EFAE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8B77D-E2E8-4482-9471-C9BDF26FD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D7D57-AFDD-48A4-9196-8702542E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FBB51-719E-4EDF-A368-042637CF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02210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水暖年终工作总结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个人技能成长与培训经历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挑战应对与经验教训分享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定期检查供暖管道、阀门、散热器等设备的运行状况，确保供暖系统正常运行。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供暖系统维护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水质监测与处理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节能改造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对供暖系统水质进行定期监测，根据水质情况采取相应的处理措施，保证水质符合供暖要求。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针对老旧供暖设备，进行节能改造，提高供暖效率，降低能源消耗。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在冬季供暖期间，确保供暖设备正常运行，及时处理故障，保障居民温暖过冬。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供暖保障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通过定期清洗管道、更换滤网等措施，使供暖系统水质得到显著改善。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水质改善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经过节能改造的设备，运行效率明显提高，能源消耗显著降低。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突出成果与亮点展示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引入先进的智能控制系统，实现供暖设备的远程监控和自动调节，提高管理效率。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团队成员之间紧密协作，形成高效的工作氛围，确保各项任务的顺利完成。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通过优质的服务和高效的工作，赢得了客户的认可和好评，客户满意度大幅提升。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客户服务与满意度分析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服务团队专业化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通过定期培训和技能考核，提升服务团队的专业素养和技术水平，确保为客户提供优质的服务。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服务流程规范化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建立并完善了水暖服务流程，包括服务接待、问题诊断、解决方案提供、服务执行和后续跟进等环节，确保客户服务的专业性和高效性。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服务渠道多元化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开通电话、在线客服、微信公众号等多种服务渠道，方便客户随时随地进行咨询和报修。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客户服务体系建设及优化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设立专门的客户反馈渠道，包括电话、邮件、在线客服等，确保客户可以方便地进行反馈。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反馈渠道畅通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建立快速响应机制，对客户的反馈进行及时处理和回复，确保客户问题得到及时解决。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定期对客户反馈进行汇总和分析，找出服务中存在的问题和不足，为后续服务改进提供依据。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定期汇总分析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客户反馈收集与处理机制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通过电话调查、问卷调查、面对面访谈等多种方式收集客户满意度数据，确保数据的真实性和有效性。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对收集到的数据进行深入分析，包括不同服务环节、不同客户群体、不同时间段的满意度情况，找出影响客户满意度的关键因素。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数据分析深入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根据分析结果，制定相应的改进措施，包括提升服务质量、优化服务流程、加强团队建设等，以提高客户满意度。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改进措施针对性强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团队协作与沟通能力提升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定期召开团队会议，分享工作进展、交流经验教训，促进团队成员之间的沟通与协作。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评估团队协作效果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通过项目完成情况、客户满意度等指标，对团队协作效果进行评估，及时发现问题并改进。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通过组织团队活动、庆祝重要节点等方式，提高团队成员的凝聚力和归属感。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团队协作氛围营造及效果评估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与采购部门紧密合作，确保项目所需材料及时供应，降低项目成本。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与设计部门协同工作，优化设计方案，提高施工效率和质量。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与市场部门相互配合，积极参与市场推广活动，提升公司品牌知名度。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跨部门沟通协作案例分享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https://d.book118.com/045002210341011110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2024-09-16T11:46:32.865</cp:lastPrinted>
  <dcterms:created xsi:type="dcterms:W3CDTF">2024-09-16T03:46:32Z</dcterms:created>
  <dcterms:modified xsi:type="dcterms:W3CDTF">2024-09-16T03:46:35Z</dcterms:modified>
</cp:coreProperties>
</file>