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E7162-C1B0-4F9C-BA1C-73C7866E7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FBBC71-B86D-4F81-8E14-71FCC80AC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BFF56-E9BC-4BEB-B37B-9F4C7995A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69D29-9E55-41DD-B493-1FA8189F6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284E33-BB2D-4649-858D-2A94F699D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87858C-F63F-4678-9922-BCB92393E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522A12-BA5D-4923-AD3E-415E424E5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03AED-5E17-40E1-B783-89745076E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68E85-43A7-41F9-AB33-1A67FA32D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2981F-C932-42E8-B84B-1D9D5A6C0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9727A-441B-4AD6-BE2C-CBDC51445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02300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《蛋白质沉淀反应》PPT课件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蛋白质沉淀反应概述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蛋白质沉淀反应的类型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蛋白质沉淀反应的影响因素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蛋白质沉淀反应的实验操作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蛋白质沉淀反应的注意事项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蛋白质沉淀反应概述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蛋白质沉淀反应的定义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蛋白质沉淀反应是指蛋白质在某些理化因素作用下，失去溶解性并由溶液中析出的现象。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蛋白质的溶解度取决于其表面的水化层和电荷状态，当这些因素受到某些条件影响时，蛋白质的溶解度降低，最终导致沉淀。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蛋白质沉淀反应的原理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蛋白质的沉淀可以由许多因素引起，如改变pH值、离子强度、温度、加入有机溶剂或重金属盐等。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当这些因素作用于蛋白质时，会使其表面的水化层受到破坏，同时可能改变其电荷状态，导致蛋白质之间的聚集和沉淀。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蛋白质沉淀是实验室中常用的分离和纯化蛋白质的方法之一。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通过选择适当的沉淀条件，可以将目标蛋白质与其他杂蛋白分离，实现蛋白质的纯化。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此外，蛋白质沉淀反应在生物学和医学研究中也有广泛应用，例如用于检测和分离抗原、抗体等生物分子。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2708" r="22708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蛋白质沉淀反应的应用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蛋白质沉淀反应的类型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通过加入盐类物质，使蛋白质在水中的溶解度降低而析出的方法。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析法是实验室中常用的蛋白质沉淀方法之一。通过向蛋白质溶液中加入适量的盐类物质，如硫酸铵、氯化钠等，使蛋白质在水中的溶解度降低，从而实现蛋白质的沉淀。该方法操作简便，但可能会影响蛋白质的活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盐析法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通过加入有机溶剂，使蛋白质在水中的溶解度降低而析出的方法。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溶剂沉淀法也是一种常用的蛋白质沉淀方法。通过向蛋白质溶液中加入适量的有机溶剂，如丙酮、乙醇等，使蛋白质在水中的溶解度降低，从而实现蛋白质的沉淀。该方法对蛋白质的活性影响较小，但操作过程中需要控制有机溶剂的浓度和温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有机溶剂沉淀法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通过降低温度，使蛋白质在水中的溶解度降低而析出的方法。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温沉淀法是一种较为特殊的蛋白质沉淀方法。通过将蛋白质溶液冷却至低温状态，使蛋白质在水中的溶解度降低，从而实现蛋白质的沉淀。该方法对蛋白质的活性影响较小，但操作过程中需要控制温度的快速变化和低温维持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低温沉淀法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通过加入聚合物物质，使蛋白质在水中的溶解度降低而析出的方法。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物沉淀法是一种较为新颖的蛋白质沉淀方法。通过向蛋白质溶液中加入适量的聚合物物质，如聚乙二醇、葡聚糖等，使蛋白质在水中的溶解度降低，从而实现蛋白质的沉淀。该方法对蛋白质的活性影响较小，且可以用于大规模的蛋白质分离和纯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聚合物沉淀法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蛋白质沉淀反应的影响因素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盐浓度对蛋白质的溶解度有显著影响。随着盐浓度的增加，蛋白质的溶解度逐渐降低，最终导致蛋白质沉淀。这种现象称为盐析。常用的盐析剂包括硫酸铵、氯化钠等。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总结词：盐浓度是调节蛋白质溶解度的重要因素，通过控制盐浓度可以有效实现蛋白质的沉淀分离。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盐浓度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https://d.book118.com/045002300004011041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2024-09-01T10:03:35.951</cp:lastPrinted>
  <dcterms:created xsi:type="dcterms:W3CDTF">2024-09-01T02:03:35Z</dcterms:created>
  <dcterms:modified xsi:type="dcterms:W3CDTF">2024-09-01T02:03:38Z</dcterms:modified>
</cp:coreProperties>
</file>