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B05F2B-58AE-4A9B-8D34-A9EDF07D45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8A370E-2B7C-4148-9060-204D23817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34E8E1-0B68-4E47-97E9-BF73E3B36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8EEFC4-5BEE-48BA-B3C6-FE259064F3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92DB28-AE9C-45F5-8767-E4FB154F17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01B943-9998-4DAC-B3F7-4E50B6FB29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811292-382E-4D49-88D0-A2CB81DB82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96145D-F9F2-48A1-86D3-BA281D659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8446B1-A5DB-4ABA-A56B-D04DE8A54B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14CF4-9F34-46FB-8D1F-A5885CC91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944DF1-454D-403A-B978-B9A8CFB59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003340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医院护理漫画</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医院护理漫画的发展历程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医院护理漫画的特点与价值</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医院护理漫画的创作技巧与手法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医院护理漫画的社会影响与启示</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漫画风格</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采用轻松幽默的画风，将护理工作中的趣事和温馨瞬间呈现给读者，让读者在轻松愉快的氛围中了解医院护理工作的真实面貌。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漫画主题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医院护理漫画以医院为背景，通过漫画的形式生动展现医院护理工作的日常场景和人物形象。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漫画元素</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包括医护人员、患者、家属等人物形象，以及医院环境、医疗设备等元素，通过丰富的细节刻画，让读者感受到医院护理工作的多样性和生动性。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27466" b="2746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35083" b="350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589" b="335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通过漫画的形式，向广大读者普及医院护理知识，提高公众对医院护理工作的认知和理解，同时传递护理工作的重要性和价值。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漫画作为一种通俗易懂、易于传播的艺术形式，能够吸引广大读者的关注，使医院护理工作得到更广泛的关注和支持，促进护理事业的健康发展。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医院护理漫画的发展历程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874" r="268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387" r="24387"/>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医院护理漫画起源于20世纪80年代的日本，当时随着漫画文化的兴起，一些漫画家开始创作以医院护理为主题的作品。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起源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随着时间的推移，医院护理漫画逐渐发展壮大，吸引了越来越多的漫画家和读者，成为了漫画界的一个重要分支。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《白色巨塔》、《医龙》、《CODE BLUE》等。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代表作品</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医院护理漫画通常以医院为背景，以护理人员和患者为主角，通过描绘他们的生活和故事，展现了医院护理工作的艰辛与温情。这些漫画作品注重人物形象的刻画，强调人性化的护理理念，同时也普及了医疗知识，提高了公众对医疗行业的关注和认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特色</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代表作品与特色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医院护理漫画的特点与价值</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4356" b="1435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7224" b="1722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直观易懂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rgbClr val="FFFDFD">
                    <a:alpha val="100000"/>
                  </a:srgbClr>
                </a:solidFill>
                <a:latin typeface="Microsoft Yahei"/>
                <a:ea typeface="Microsoft Yahei"/>
                <a:cs typeface="Microsoft Yahei"/>
              </a:rPr>
              <a:t>漫画形式生动形象，易于理解，适合各年龄层的读者。通过漫画，复杂的医疗知识和护理过程能够被直观地呈现出来，降低认知门槛。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内容丰富多样</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医院护理漫画可以涵盖各类医疗知识，从基础护理到专业治疗，从疾病预防到康复指导等，满足不同读者的需求。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情感共鸣</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漫画中的人物形象和故事情节能够引发读者的情感共鸣，使他们在娱乐中获得知识，提高对医疗护理的认知和重视。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807" r="1480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教育价值</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医院护理漫画可作为医疗教育和培训的有效工具，帮助医护人员和患者及其家属更好地理解和掌握医疗知识和护理技能。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传播价值</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漫画作为一种大众化的传播媒介，能够有效地传播医疗知识和健康观念，提高公众的医疗健康素养。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文化价值</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医院护理漫画作为文化产品，能够丰富人们的精神生活，促进文化交流和传承。同时，通过漫画的形式，可以创新性地传承和弘扬医护人员的奉献精神和人道主义情怀。</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价值探讨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https://d.book118.com/045003340014011130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2024-09-29T14:47:10.495</cp:lastPrinted>
  <dcterms:created xsi:type="dcterms:W3CDTF">2024-09-29T06:47:10Z</dcterms:created>
  <dcterms:modified xsi:type="dcterms:W3CDTF">2024-09-29T06:47:12Z</dcterms:modified>
</cp:coreProperties>
</file>