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0" r:id="rId7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656F2A-B579-4B59-B0C7-E07EDFF74E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5C8661-807D-4809-ADF7-88976ECBE2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F12423-1A15-46A2-B46D-19B62DF520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DFE23A-79C0-4941-9623-79E5856616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9C8D97-0F00-4CD9-9232-6F5638B650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0D01AE4-DA6E-4303-B9B9-A8FD6C7DA5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9A4D579-1BA0-450A-9749-0109A91A79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CCE91D-3118-4ADA-ABFE-5B3AFF7FFC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BDE16F-FA5A-4F41-8803-79BCD91735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C6BDCD-5EEA-4B8B-8EB7-571FCD2CA1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A75558-8360-4E0D-86FA-81393E53EA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5011024301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分公司印章管理制度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5854" y="4977559"/>
            <a:ext cx="2343302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3038" y="5701914"/>
            <a:ext cx="3208934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分公司印章的种类和用途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分公司印章的管理和使用规定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分公司印章的刻制、更换和销毁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分公司印章管理制度的监督和执行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808" r="3280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9" r="3149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612" r="3261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针对分公司印章使用过程中出现的问题，制定相应的管理制度，提高印章使用的安全性和可靠性。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确保分公司印章管理规范、有序，防止印章使用不当或滥用，保障公司利益和形象。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https://d.book118.com/045011024301011123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</Paragraphs>
  <Slides>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baseType="lpstr" size="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2024-09-27T17:33:45.888</cp:lastPrinted>
  <dcterms:created xsi:type="dcterms:W3CDTF">2024-09-27T09:33:45Z</dcterms:created>
  <dcterms:modified xsi:type="dcterms:W3CDTF">2024-09-27T09:33:47Z</dcterms:modified>
</cp:coreProperties>
</file>