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D520-60E6-43A6-948F-622E2BF3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DC85B-A103-432E-995C-BA04B032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89932-23CF-4637-AF92-CF7369FA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445F3-A761-4A08-BA35-97B2DD9F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422F9-4903-49CD-A3D8-33EF0866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9EE82-37AA-469F-9AFE-DB1672C2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57751-52AC-4FA3-A098-C2C0BBCF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E2AAA-2614-40EF-9758-2BE6CF98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F2801-8DBF-41B6-87EC-C235F4BD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87B38-EF6F-4FD0-B5E5-4AD8484A1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273B9-3F2E-4D4A-9999-6872E75ED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1214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查房过程中，上级护士会检查下级护士的工作，对其护理措施、病情观察、病人教育等方面进行评价和指导，从而提升整体护理水平。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通过查房，可以发现并纠正护理工作中的不足和错误，减少护理差错和事故的发生，提高护理工作的安全性和可靠性。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92" r="21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外科护理查房是一种实践学习和经验交流的平台，通过查房，护士可以学习到各种临床经验和技能，提升自己的专业知识和技能水平。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通过与其他护士的交流和讨论，可以拓宽自己的视野和思路，了解更多的临床护理方法和技巧，提高自己的综合素质和应对能力。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提升护士业务能力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通过查房，可以了解病人的病情和需求，及时调整护理计划和措施，确保病人得到全面、及时、有效的护理服务。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外科护理查房可以及时发现并解决病人潜在的安全隐患，如压疮、跌倒、感染等，从而保障病人的安全和舒适。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病情状况了解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并发症风险评估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病人病情评估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564" r="235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评估病人的心率、呼吸、血压、体温等基本生命体征情况。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对病人进行疼痛程度评估，了解疼痛性质、部位及持续时间。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了解病人的病情状况，如手术情况、伤口愈合情况、引流情况等。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评估病人是否存在术后并发症的风险，如感染、出血等。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护理计划执行情况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检查医嘱执行情况，确保医嘱得到正确、及时地执行。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检查护理记录是否完整、准确，与病人实际情况相符。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评估护理操作是否符合规范，如输液、吸氧等操作。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评估护理措施的效果，如疼痛缓解、病情改善等。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医嘱执行情况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0" r="9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向病人及家属介绍疾病相关知识，提高其对疾病的认知。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告知病人及家属术后注意事项，如饮食、活动等。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指导病人及家属正确使用药物，包括用药时间、剂量等。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药物使用指导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根据病人情况，指导其进行适当的康复锻炼。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康复锻炼指导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病人及家属健康教育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评估护士对各项护理技能的掌握情况，如急救技能、护理操作等。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护理技能掌握情况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评估护士在执行护理技术操作时是否符合规范要求。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护理技术操作规范性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评估护士所执行的护理技术操作效果，如病人舒适度、并发症发生率等。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护理技术操作效果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鼓励护士在护理实践中进行技术创新，提高护理质量。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护理技术创新性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护理操作技术评估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总结词：计划性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查房之前，需要确定具体的时间安排，以便相关人员能够做好准备。查房时间应尽量避开患者高峰期，以确保查房的顺利进行。同时，需要明确参与查房的人员，包括护理人员、医生、实习生等，以确保查房的全面性和专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确定查房时间和人员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总结词：充分性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查房前，应充分准备相关的资料和用具，如病历、护理记录、影像资料等。这些资料能够帮助查房人员全面了解患者的病情和护理情况，从而更好地进行评估和指导。此外，还需要准备必要的查房用具，如体温计、听诊器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准备查房资料和用具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https://d.book118.com/045012141240011040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2024-08-31T22:11:26.475</cp:lastPrinted>
  <dcterms:created xsi:type="dcterms:W3CDTF">2024-08-31T14:11:26Z</dcterms:created>
  <dcterms:modified xsi:type="dcterms:W3CDTF">2024-08-31T14:11:28Z</dcterms:modified>
</cp:coreProperties>
</file>