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D288A6-4CAC-4B38-A243-38A1BEBEB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48AFD-552A-45EC-BE59-02CB8573C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C7D700-D0E2-4D27-B8A9-F054626A5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B700FE-EE92-4AA2-BDBB-5773165365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1D9689-2909-49D0-9C92-43B072ADF4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59D5B6-E770-4E16-8436-52DD511A88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393A09-9CEB-4ED6-9D5C-CDF8854F65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1AD8C7-74B1-4C46-BEC3-12DECCAE8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E20421-4B8B-41D7-AF7B-EC6C25F3A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E5C1F-99DA-41FF-8C3B-9F1CD05A0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320DC-B506-406C-A76B-19BBDDA88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1300330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项目人力资源管理方案的质量控制与改进</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项目人力资源管理方案概述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质量控制方法与标准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案例分析：成功实践分享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通过优化人力资源管理方案，提高项目团队的协作效率和工作效能。</a:t>
            </a:r>
          </a:p>
        </p:txBody>
      </p:sp>
      <p:pic>
        <p:nvPicPr>
          <p:cNvPr id="6" name="Picture 6"/>
          <p:cNvPicPr>
            <a:picLocks noChangeAspect="1"/>
          </p:cNvPicPr>
          <p:nvPr/>
        </p:nvPicPr>
        <p:blipFill>
          <a:blip r:embed="rId2"/>
          <a:srcRect l="6299" r="629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提升项目执行效率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通过质量控制和持续改进，确保项目交付成果符合预期标准和质量要求。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确保项目质量</a:t>
            </a:r>
          </a:p>
        </p:txBody>
      </p:sp>
      <p:pic>
        <p:nvPicPr>
          <p:cNvPr id="10" name="Picture 10"/>
          <p:cNvPicPr>
            <a:picLocks noChangeAspect="1"/>
          </p:cNvPicPr>
          <p:nvPr/>
        </p:nvPicPr>
        <p:blipFill>
          <a:blip r:embed="rId3"/>
          <a:srcRect l="14542" r="1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995" r="1999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适应市场发展和客户需求变化，提升项目团队的应变能力和市场竞争力。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应对市场变化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项目团队组成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包括项目经理、团队成员的角色和职责，以及人力资源配置情况。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人力资源管理流程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涵盖招聘、培训、绩效管理等各个环节的现状和存在的问题。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质量控制与改进方案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针对现有问题提出的质量控制措施和改进方案，以及预期的实施效果。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项目人力资源管理方案概述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方案目标与原则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确保项目人力资源管理方案与项目目标保持一致，提高项目执行效率，优化资源配置。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遵循战略性、系统性、灵活性、可操作性等原则，确保方案的科学性和实用性。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368" b="163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包括项目组织结构设计、人员配置计划、培训与发展计划、绩效管理方案等。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采用模块化设计，便于方案的调整和优化，提高方案的适应性和可扩展性。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方案内容与结构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结构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方案评审</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组织专家对方案进行评审，确保方案的科学性和可行性。</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需求分析</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对项目需求进行深入分析，明确项目对人力资源管理的具体要求。</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方案制定</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根据项目需求和实际情况，制定详细的人力资源管理方案。</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方案实施</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按照方案要求，逐步推进各项人力资源管理工作的落实。</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监督与改进</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对项目人力资源管理方案的实施效果进行监督，及时发现问题并进行改进。</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方案实施流程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质量控制方法与标准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结果控制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根据项目人力资源管理的目标和要求，对项目结果进行检查和评估，确保项目结果符合预期的质量标准。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通过对项目人力资源管理过程中存在的问题和不足进行分析和改进，不断提高项目人力资源管理的质量和效率。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过程控制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通过对项目人力资源管理过程中各个环节的监督和控制，确保各项工作按照既定的标准和流程进行。</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完整性</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项目人力资源管理方案应涵盖人力资源管理的各个方面，确保内容的完整性和全面性。</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有效性</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项目人力资源管理方案应能够有效地解决人力资源管理中存在的问题和不足，提高人力资源管理的质量和效率。</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可行性</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项目人力资源管理方案应符合实际情况和可行性要求，确保方案的可实施性和可操作性。</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可持续性</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项目人力资源管理方案应具有可持续性和长期效益，确保方案在未来发展中的稳定性和可持续性。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质量标准与评估指标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制定质量控制计划</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明确质量控制的目标、范围、方法和标准，制定详细的质量控制计划。</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实施质量控制</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按照质量控制计划的要求，对项目人力资源管理过程进行监督和检查，确保各项工作符合质量标准。</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发现问题并处理</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对发现的问题进行记录、分析和处理，及时采取纠正措施，防止问题扩大和影响项目质量。</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通过对项目人力资源管理过程中存在的问题和不足进行分析和改进，不断提高项目人力资源管理的质量和效率。同时，将改进措施纳入质量控制计划中，不断完善和优化质量控制流程。</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https://d.book118.com/045013003302011122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2024-09-26T08:44:46.636</cp:lastPrinted>
  <dcterms:created xsi:type="dcterms:W3CDTF">2024-09-26T00:44:46Z</dcterms:created>
  <dcterms:modified xsi:type="dcterms:W3CDTF">2024-09-26T00:44:48Z</dcterms:modified>
</cp:coreProperties>
</file>