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6B2C9-6330-4F2D-9EFC-5F22C028E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CD1D-FE4E-4BF8-AF5B-4C1473FD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7688A-6FAF-4B16-801D-6DF28C9A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21B92-2211-425C-BB61-19E4A140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35C49-BCC4-4C45-9EE0-6DC5E83A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8ED85-1669-4B61-8313-039E3B6E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DE7CB-3E06-40E5-A8DF-CC9EF7B7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941BF-69A9-4393-A52B-C99990ED9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9973D-A0BD-4988-9B45-56D72A24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90DF8-E4C0-4D45-AC64-F6DEBD89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65471-3D95-4094-AA42-D4D4B65B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1404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护理学作为医学领域的重要组成部分，涉及临床护理、康复护理、公共卫生护理等多个方面，对于提高医疗质量和保障人民健康具有重要意义。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随着医学技术的不断发展和人们对健康需求的日益增长，护理学研究领域也在不断拓展和深化，需要不断总结和提炼相关研究成果，为学科发展提供有力支持。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本研究旨在系统梳理和总结近年来国内外护理学领域的研究进展，分析当前研究的热点和趋势，为相关领域的研究和实践提供参考和借鉴。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通过文献综述和评价，发现现有研究的不足之处，为后续研究提供思路和方向，推动护理学研究的深入发展。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古代护理以家庭护理为主，缺乏专业知识和技能，条件简陋。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19世纪中叶，南丁格尔创立了现代护理学，护士开始接受专业培训，医院设施逐渐改善。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现代护理强调专业性和整体性，护理领域不断拓展，包括临床护理、社区护理、康复护理等。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护理人力资源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全球范围内，护士是医疗体系中最大的职业群体，承担着重要的医疗护理任务。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随着医疗技术的进步和患者需求的提高，护理服务质量成为关注的焦点，需要不断提高护理技能和服务水平。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护理教育逐步走向专业化、规范化和国际化，培养具备高素质、高技能的护理人才。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护理工作需要与医生、药师、营养师等多个学科进行合作，形成跨学科的医疗团队，提供综合性的医疗服务。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随着人口老龄化和慢性病患者的增多，社区护理成为重要的发展方向，满足居民的长期护理需求。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借助信息技术和智能化设备，提高护理工作的效率和精确度，减轻护士的工作负担。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如PubMed、Cochrane Library、Google Scholar等，是获取护理专业相关文献的主要来源。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学术数据库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学术会议是护理领域最新研究成果的展示平台，可以通过会议论文集获取相关文献。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如《美国护理杂志》、《国际护理研究杂志》等，是获取高质量护理文献的重要途径。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护理专业期刊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政府机构发布的护理相关报告也是重要的文献来源，如美国卫生与公众服务部发布的报告等。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政府机构报告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研究主题相关性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筛选与护理研究主题相关的文献，确保研究的针对性和有效性。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对筛选出的文献进行质量评估，排除低质量的研究，确保研究的可靠性和可信度。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考虑文献的发表时间，优先选择最新、最具时效性的文献。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语言限制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根据研究需求，可设置语言限制，如仅选择英文文献或中文文献。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https://d.book118.com/045014042322011100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2024-09-08T21:56:16.301</cp:lastPrinted>
  <dcterms:created xsi:type="dcterms:W3CDTF">2024-09-08T13:56:16Z</dcterms:created>
  <dcterms:modified xsi:type="dcterms:W3CDTF">2024-09-08T13:56:18Z</dcterms:modified>
</cp:coreProperties>
</file>