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ADF259-D570-4C07-A96A-148BF1D87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C6D55-9A51-45C0-8CA6-B05538BE8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AEDC-82BE-4013-A18A-182EBC91A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9D90B-B920-4A00-A3BA-707470734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EB8D3-5E86-4ABC-8288-0A34035E0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23DD3-58BF-4D75-9408-E43F06265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2BE14-4D02-4EAF-A231-E5726393C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F2079-3195-43A7-81D2-FF2252B37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54989-3161-4FAB-B74D-311AEA90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60881-969D-4C7A-A459-E85C6346C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C9E72-CA66-4D6E-8E0F-5A6C39C78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020003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剧本推理行业分析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商业模式与创新实践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投资与创业机会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行业案例研究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57" b="145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剧本推理是一种以推理和角色扮演为核心的游戏，玩家根据故事情节和角色设定，通过线索、口供和逻辑推理，找出案件的凶手或解决谜题。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剧本推理起源于欧美，近年来在亚洲市场迅速崛起，成为一种受欢迎的娱乐方式。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全球剧本推理市场规模持续扩大，主要增长区域为亚洲和北美。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增长驱动因素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随着人们对文化娱乐的需求增加，剧本推理作为一种富有创意和互动性的游戏，吸引了大量玩家。此外，线上平台的推广也促进了行业的发展。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全球范围内，剧本推理的主要参与者包括独立游戏工作室、专业游戏公司以及线上平台。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剧本推理的产业链包括原创内容提供商、游戏制作公司、发行商、剧本作者、演员和游戏玩家。原创内容提供商负责提供创意和故事情节，游戏制作公司负责制作游戏，发行商负责推广和销售，剧本作者负责编写剧本，演员负责扮演角色，游戏玩家则是消费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主要参与者与产业链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主要消费群体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年轻人、学生、推理爱好者等。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消费偏好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喜欢烧脑、悬疑、情感、沉浸式等不同类型的剧本。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消费动机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追求新鲜刺激、满足推理欲望、社交娱乐等。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消费者画像与偏好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多样化与个性化需求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消费者对剧本类型、角色、情节等提出更高要求，追求独特体验。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产业链完善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剧本推理产业链日益完善，包括剧本创作、发行、DM培训、道具制作等环节。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社交媒体与网红效应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剧本推理在社交媒体上受到热烈追捧，网红、明星参与带动市场热度。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需求驱动因素与趋势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独立推理馆、大型连锁推理馆、线上推理游戏平台等。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竞争者类型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头部企业占据市场主要份额，形成品牌效应，尾部企业面临生存压力。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优秀的剧本创作者、独特的情节设计、良好的玩家互动体验等。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竞争格局与市场集中度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行业挑战与机遇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剧本质量参差不齐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行业内剧本质量水平不一，部分剧本缺乏创新和趣味性，导致玩家体验不佳。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玩家参与度低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一些剧本推理游戏缺乏互动性，导致玩家参与度不高，影响游戏体验。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营销与推广难度大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随着市场竞争加剧，剧本推理游戏的营销和推广难度也在逐渐加大。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行业瓶颈与痛点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通过引入AI和VR技术，可以提升游戏体验，增加互动性和沉浸感。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AI与VR技术的应用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可以将剧本推理游戏与影视、动漫等产业进行融合，开发出更多具有创新性的产品。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与其他产业融合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技术创新与跨界融合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政府对于文化创意产业的发展给予了大力支持，为剧本推理行业提供了良好的政策环境。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随着消费升级和人们对于文化娱乐的需求增加，剧本推理行业面临着巨大的市场机遇。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新兴市场机遇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政策支持与新兴市场机遇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https://d.book118.com/045020003020011110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2024-09-15T04:59:36.121</cp:lastPrinted>
  <dcterms:created xsi:type="dcterms:W3CDTF">2024-09-14T20:59:36Z</dcterms:created>
  <dcterms:modified xsi:type="dcterms:W3CDTF">2024-09-14T20:59:37Z</dcterms:modified>
</cp:coreProperties>
</file>