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5B33C7-1117-4DF6-95A7-33B2FE3BA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30E009-FEC3-4F2A-BCB9-72A32E448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C24528-FF2B-4BB9-9075-1626A297D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3A2D70-F54C-4100-936D-3DBFEB1DA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5E8DE3-CD24-4FF8-87BB-CDB395283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81EFB7-9FA9-4098-8FE7-EA0E72024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3CD170-2357-44AD-BE0D-8886F9240C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ACFF18-2005-401C-9B04-90BB1FA73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C99203-5067-4D3A-8ED5-E83111F15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2F1E88-F57E-4165-A4DD-8E51E6DFF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6750AD-9F6A-4A14-91CA-FA700ED84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021310341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排便的护理及相关技术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排便的重要性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排便护理的基本知识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排便相关技术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特殊情况的处理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预防与保健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排便是一种自然的生理过程，通过排便可以排出体内的废物和毒素，保持身体健康。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排出废物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维持消化系统平衡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保护肠道健康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8813" b="881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排便有助于维持消化系统的平衡，促进肠道蠕动和消化液的分泌，有助于食物的消化和吸收。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排便有助于清除肠道内的细菌和有害物质，保护肠道健康，预防肠道疾病。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生理功能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排便问题可能会影响人的心理状态，如便秘可能导致焦虑和抑郁等情绪问题。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7764" r="776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心理状态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长期便秘或腹泻可能导致肠道疾病、痔疮等健康问题，影响生活质量。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身体健康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排便问题可能会影响营养的吸收，导致营养不良和体重下降等问题。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营养吸收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排便护理的基本知识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增加膳食纤维摄入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多吃蔬菜、水果、全谷类食物，以增加膳食纤维的摄入，有助于刺激肠道蠕动，软化粪便，预防便秘。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保持水分充足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每天保证足够的水分摄入，饮用足够的水、果汁等，有助于软化粪便，预防便秘。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控制脂肪和糖分的摄入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过多的脂肪和糖分可能导致肠道菌群失衡，影响肠道健康，进而影响排便。因此，应控制高脂肪、高糖食物的摄入。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适度运动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适当的运动可以促进肠道蠕动，有助于排便。建议每天进行适量的有氧运动，如散步、慢跑等。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避免长时间坐立不动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长时间坐立不动可能导致肠道蠕动减缓，影响排便。因此，应尽量避免长时间坐立不动。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建立规律的排便习惯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每天定时排便，形成规律的排便习惯，有助于预防便秘。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生活习惯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长期处于高压力状态可能影响肠道健康，导致便秘等问题。因此，应尽量减轻自己的压力，如通过冥想、瑜伽等方式放松身心。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减轻压力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保持良好的心态和心情愉悦有助于肠道健康，预防便秘等问题。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保持心情愉悦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3662" r="366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750" r="8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如果长期受到便秘等问题的困扰，可以寻求心理支持，如心理咨询、心理治疗等。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寻求心理支持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排便相关技术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增加膳食纤维的摄入，保持足够的水分摄入，有助于刺激肠道蠕动，促进排便。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建立排便时间表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根据个人的生活习惯和生理规律，制定一个固定的排便时间表，有助于形成规律的排便习惯。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适当的运动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适当的运动可以促进肠道蠕动，有助于排便。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37125" r="371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7651" r="17651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83" r="83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排便训练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https://d.book118.com/045021310341011112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2024-09-19T13:19:29.206</cp:lastPrinted>
  <dcterms:created xsi:type="dcterms:W3CDTF">2024-09-19T05:19:29Z</dcterms:created>
  <dcterms:modified xsi:type="dcterms:W3CDTF">2024-09-19T05:19:31Z</dcterms:modified>
</cp:coreProperties>
</file>