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6B6935-929D-4A26-A986-B0B7BC52E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EF9EC-649A-421C-A04E-3E0ED90F6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F246AA-A3E0-4B87-9164-6B7F8DD9F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6E97C8-2189-4AC8-9549-CE9AEED655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8B9020-7E8C-4122-82BB-905D7D1926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20FD9A-0403-4D2E-A08A-F6596F79A0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BAB3F8-4793-4BCE-B891-693CA3946F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4B8ABF-8C98-4FC6-9A9D-D462C854F7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AC17EE-3476-4D77-982F-85FA29F6B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0E9A8-05E1-4C2C-BE93-6E8632BDA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EAF653-DFA6-4F44-9CBF-39C5403B9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23232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2024-01-20</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如何有效衡量和评估产程管理的效果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产程管理效果评估指标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数据收集与分析方法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评估实践与案例分析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评估结果应用与改进措施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91" b="104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提高母婴安全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通过评估产程管理的效果，可以及时发现和纠正潜在的问题，确保母婴安全。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促进医疗质量提升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评估产程管理效果有助于医疗机构了解自身在产程管理中的优势和不足，进而改进服务质量。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推动临床研究和进步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对产程管理效果的评估可以为临床研究提供数据支持，推动产科医学的发展。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792" b="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促进医患沟通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对产程管理效果的评估可以增强医患之间的信任，提高患者对医疗服务的满意度。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客观评价医疗水平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通过评估可以客观地了解医疗机构在产程管理中的实际水平，为改进提供依据。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发现问题并改进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评估有助于发现产程管理中存在的问题，及时采取改进措施，提高医疗质量。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产程管理效果评估指标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产后出血率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产后出血是分娩期严重的并发症，通过统计产后出血的发生率，可以评估产程管理中对母亲安全的保障程度。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子宫破裂发生率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子宫破裂是分娩过程中的严重并发症，威胁母亲生命安全。通过监测子宫破裂的发生率，可以评估产程管理的有效性。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产褥感染率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产褥感染是分娩后常见的并发症，严重影响母亲的健康。通过统计产褥感染的发生率，可以评估产程管理中对感染的防控效果。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母亲安全指标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新生儿健康指标</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新生儿窒息是分娩过程中常见的并发症，通过监测新生儿窒息的发生率，可以评估产程管理对新生儿安全的保障程度。</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新生儿Apgar评分</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Apgar评分是评估新生儿健康状况的常用指标，通过统计Apgar评分的分布情况，可以评估产程管理对新生儿健康的影响。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新生儿畸形发生率</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新生儿畸形是严重影响新生儿健康的因素之一。通过监测新生儿畸形的发生率，可以评估产程管理中对胎儿健康的关注程度。</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新生儿窒息率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第一产程时间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第一产程是分娩过程中最长的一个阶段，通过统计第一产程的平均时间和异常情况下的处理时间，可以评估产程管理的效率。</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第二产程时间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第二产程是胎儿娩出的关键阶段，通过统计第二产程的平均时间和异常情况下的处理时间，可以评估产程管理中对胎儿娩出的掌控能力。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第三产程时间</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第三产程是胎盘娩出的阶段，通过统计第三产程的平均时间和异常情况下的处理时间，可以评估产程管理中对胎盘娩出的处理能力。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产程时间指标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剖宫产是一种通过手术切开腹部和子宫来分娩的方式。通过统计剖宫产的发生率，可以评估产程管理中对手术资源的利用情况。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剖宫产率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催产素是一种用于促进分娩的药物。通过统计催产素的使用率，可以评估产程管理中对药物资源的利用情况。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催产素使用率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输血是分娩过程中可能需要的医疗措施之一。通过统计产程中输血的发生率，可以评估产程管理中对血液资源的利用情况。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产程中输血率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医疗资源利用指标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数据收集与分析方法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34" r="1943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医疗机构记录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从医院的电子病历系统、产程记录表等获取产妇的产程数据。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调查问卷</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针对产妇及其家属进行问卷调查，收集他们对产程管理的主观感受和满意度。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专家评估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邀请产科专家对医疗机构的产程管理水平进行评估，提供专业意见。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数据来源与收集方式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00" b="5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数据清洗</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对收集到的数据进行清洗，去除重复、错误或不完整的数据。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将数据按照不同的维度进行分类，如产妇年龄、产次、分娩方式等。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统计分析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运用统计学方法对分类后的数据进行描述性统计和推断性统计，如计算平均值、标准差、进行卡方检验、t检验等。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数据处理与统计方法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https://d.book118.com/045023232110011103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2024-09-12T14:08:55.349</cp:lastPrinted>
  <dcterms:created xsi:type="dcterms:W3CDTF">2024-09-12T06:08:55Z</dcterms:created>
  <dcterms:modified xsi:type="dcterms:W3CDTF">2024-09-12T06:08:57Z</dcterms:modified>
</cp:coreProperties>
</file>