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B8FA-2AEB-44F4-AB2D-6E8353D5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C1F6C-0837-49F3-98BE-E1916122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9F87E-7393-4A8C-B19A-1C5418D2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A0A0D-302E-4F1C-BFA9-DE2A45B0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8E393-F7B9-4301-A708-4CAA92B9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82F57-B709-4276-943C-7F9C234D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0E04A-59CE-4C33-9111-46538C5B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1E8E9-16FD-42C0-B2A2-C55D5C77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ADB48-9BAD-41EC-B60C-D096875E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D8537-839A-412E-8CC8-F40633F6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0BED9-A6F8-4BE4-AC8D-FD7CAC5B3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24313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消化性溃疡的早期诊断和药物治疗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消化性溃疡的早期诊断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各类药物介绍及作用机制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药物治疗方案设计与调整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消化性溃疡是一种慢性胃肠道疾病，主要指发生在胃和十二指肠的慢性溃疡，其形成与胃酸和胃蛋白酶的消化作用有关。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在全球范围内均有发生，但不同地区的发病率存在显著差异。在发达国家，由于饮食结构的改变和幽门螺杆菌感染率的下降，消化性溃疡的发病率呈下降趋势。然而，在发展中国家，由于卫生条件和生活习惯等因素，消化性溃疡的发病率仍然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消化性溃疡的定义和流行病学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消化性溃疡如果得不到及时治疗，可能引发出血、穿孔、幽门梗阻等严重并发症，甚至危及生命。早期诊断和治疗可以有效防止这些并发症的发生。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早期消化性溃疡病变较轻，药物治疗效果较好。随着病情的进展，溃疡面积增大、深度加深，治疗难度和复发率也会相应增加。因此，早期诊断有助于提高治愈率。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消化性溃疡患者常常伴有腹痛、腹胀、反酸等症状，严重影响生活质量。早期诊断和治疗可以迅速缓解症状，改善患者的生活质量。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早期诊断的重要性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消化性溃疡的早期诊断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患者常出现上腹部疼痛，可为钝痛、灼痛或饥饿样痛，疼痛多呈周期性发作。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消化不良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呕血与黑便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患者可出现食欲不振、嗳气、反酸、恶心等消化不良症状。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部分患者可出现呕血或黑便，提示溃疡可能伴有出血。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医生触诊患者腹部时，可出现局部压痛。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听诊患者腹部时，可发现肠鸣音增强或减弱。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肠鸣音异常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长期慢性出血的患者可出现贫血貌，如面色苍白、乏力等。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便常规及隐血试验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X线钡餐检查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5" r="2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可了解患者有无贫血及感染等情况。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了解有无消化道出血及出血量。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可直接观察溃疡的部位、大小、形态及周围黏膜情况，是确诊消化性溃疡的主要方法。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患者吞服钡剂后，在X线下观察消化道黏膜的形态和蠕动情况，有助于诊断消化性溃疡。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质子泵抑制剂（PPIs）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通过抑制胃壁细胞上的H+/K+-ATP酶，减少胃酸分泌。常用药物有奥美拉唑、兰索拉唑等。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H2受体拮抗剂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通过阻断胃壁细胞上的H2受体，减少胃酸分泌。常用药物有雷尼替丁、法莫替丁等。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通过增强胃黏膜屏障功能，促进胃黏膜修复和再生。常用药物有硫糖铝、胶体果胶铋等。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通过增加胃黏膜血流量和黏液分泌，保护胃黏膜免受损伤。常用药物有米索前列醇等。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前列腺素类药物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通过杀灭幽门螺杆菌，消除感染源。常用药物有阿莫西林、克拉霉素等。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铋剂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通过形成不溶性复合物覆盖于溃疡面，保护溃疡面免受胃酸和消化酶的侵蚀，同时促进黏膜再生和溃疡愈合。常用药物有枸橼酸铋钾等。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质子泵抑制剂（PPIs）与抗生素联合应用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通过抑制胃酸分泌和杀灭幽门螺杆菌的协同作用，提高治疗效果。常用组合有奥美拉唑+阿莫西林+克拉霉素等。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根除幽门螺杆菌治疗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https://d.book118.com/045024313302011121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2024-09-25T00:44:12.810</cp:lastPrinted>
  <dcterms:created xsi:type="dcterms:W3CDTF">2024-09-24T16:44:12Z</dcterms:created>
  <dcterms:modified xsi:type="dcterms:W3CDTF">2024-09-24T16:44:14Z</dcterms:modified>
</cp:coreProperties>
</file>