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4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692F8-7ADC-4F8D-853E-B3CB69945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B7B65-07C3-440B-B015-2EF525454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C55B12-7A13-4B5B-A3CF-5C41DC1E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DE0F4-EA53-4B5C-BB1A-B5CCF7CF2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5A712-E702-47E7-B3B1-0C62C4193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08B64-87E3-404F-B159-35B166F1E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41E19F-E7A8-47CD-ABBF-1225A5892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5219C-8313-4FEC-BAFA-E5133AE59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8FB54-E940-417B-BE16-CA8423EDE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46E5D-56D6-4A66-907F-BBF9CABA3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B01BD-3424-4AEC-9F40-3846AF06B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31" Type="http://schemas.openxmlformats.org/officeDocument/2006/relationships/tags" Target="../tags/tag199.xml" /><Relationship Id="rId32" Type="http://schemas.openxmlformats.org/officeDocument/2006/relationships/tags" Target="../tags/tag200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31" Type="http://schemas.openxmlformats.org/officeDocument/2006/relationships/tags" Target="../tags/tag230.xml" /><Relationship Id="rId32" Type="http://schemas.openxmlformats.org/officeDocument/2006/relationships/tags" Target="../tags/tag231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20" Type="http://schemas.openxmlformats.org/officeDocument/2006/relationships/tags" Target="../tags/tag292.xml" /><Relationship Id="rId21" Type="http://schemas.openxmlformats.org/officeDocument/2006/relationships/tags" Target="../tags/tag293.xml" /><Relationship Id="rId22" Type="http://schemas.openxmlformats.org/officeDocument/2006/relationships/tags" Target="../tags/tag294.xml" /><Relationship Id="rId23" Type="http://schemas.openxmlformats.org/officeDocument/2006/relationships/tags" Target="../tags/tag295.xml" /><Relationship Id="rId24" Type="http://schemas.openxmlformats.org/officeDocument/2006/relationships/tags" Target="../tags/tag296.xml" /><Relationship Id="rId25" Type="http://schemas.openxmlformats.org/officeDocument/2006/relationships/tags" Target="../tags/tag297.xml" /><Relationship Id="rId26" Type="http://schemas.openxmlformats.org/officeDocument/2006/relationships/tags" Target="../tags/tag298.xml" /><Relationship Id="rId27" Type="http://schemas.openxmlformats.org/officeDocument/2006/relationships/tags" Target="../tags/tag299.xml" /><Relationship Id="rId28" Type="http://schemas.openxmlformats.org/officeDocument/2006/relationships/tags" Target="../tags/tag300.xml" /><Relationship Id="rId29" Type="http://schemas.openxmlformats.org/officeDocument/2006/relationships/tags" Target="../tags/tag301.xml" /><Relationship Id="rId3" Type="http://schemas.openxmlformats.org/officeDocument/2006/relationships/tags" Target="../tags/tag275.xml" /><Relationship Id="rId30" Type="http://schemas.openxmlformats.org/officeDocument/2006/relationships/tags" Target="../tags/tag302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18" Type="http://schemas.openxmlformats.org/officeDocument/2006/relationships/tags" Target="../tags/tag319.xml" /><Relationship Id="rId19" Type="http://schemas.openxmlformats.org/officeDocument/2006/relationships/tags" Target="../tags/tag320.xml" /><Relationship Id="rId2" Type="http://schemas.openxmlformats.org/officeDocument/2006/relationships/tags" Target="../tags/tag303.xml" /><Relationship Id="rId20" Type="http://schemas.openxmlformats.org/officeDocument/2006/relationships/tags" Target="../tags/tag321.xml" /><Relationship Id="rId21" Type="http://schemas.openxmlformats.org/officeDocument/2006/relationships/tags" Target="../tags/tag322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tags" Target="../tags/tag333.xml" /><Relationship Id="rId13" Type="http://schemas.openxmlformats.org/officeDocument/2006/relationships/tags" Target="../tags/tag334.xml" /><Relationship Id="rId14" Type="http://schemas.openxmlformats.org/officeDocument/2006/relationships/tags" Target="../tags/tag335.xml" /><Relationship Id="rId15" Type="http://schemas.openxmlformats.org/officeDocument/2006/relationships/tags" Target="../tags/tag336.xml" /><Relationship Id="rId16" Type="http://schemas.openxmlformats.org/officeDocument/2006/relationships/tags" Target="../tags/tag337.xml" /><Relationship Id="rId17" Type="http://schemas.openxmlformats.org/officeDocument/2006/relationships/tags" Target="../tags/tag338.xml" /><Relationship Id="rId18" Type="http://schemas.openxmlformats.org/officeDocument/2006/relationships/tags" Target="../tags/tag339.xml" /><Relationship Id="rId19" Type="http://schemas.openxmlformats.org/officeDocument/2006/relationships/tags" Target="../tags/tag340.xml" /><Relationship Id="rId2" Type="http://schemas.openxmlformats.org/officeDocument/2006/relationships/tags" Target="../tags/tag323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tags" Target="../tags/tag329.xml" /><Relationship Id="rId9" Type="http://schemas.openxmlformats.org/officeDocument/2006/relationships/tags" Target="../tags/tag33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30204322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钣金模具保全培训</a:t>
            </a:r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钣金模具保全培训的目的和意义</a:t>
            </a: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钣金模具的基本结构和功能</a:t>
            </a: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钣金模具的保全流程和方法</a:t>
            </a: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钣金模具的维修和保养</a:t>
            </a: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钣金模具的常见故障及排除方法</a:t>
            </a: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钣金模具保全培训的目的和意义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培训目的</a:t>
            </a:r>
          </a:p>
        </p:txBody>
      </p:sp>
      <p:sp>
        <p:nvSpPr>
          <p:cNvPr id="10490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提高员工技能水平，提升工作效率</a:t>
            </a:r>
          </a:p>
        </p:txBody>
      </p:sp>
      <p:sp>
        <p:nvSpPr>
          <p:cNvPr id="10490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确保模具质量，降低生产成本</a:t>
            </a:r>
          </a:p>
        </p:txBody>
      </p:sp>
      <p:sp>
        <p:nvSpPr>
          <p:cNvPr id="10491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增强员工安全意识，减少安全事故</a:t>
            </a:r>
          </a:p>
        </p:txBody>
      </p:sp>
      <p:sp>
        <p:nvSpPr>
          <p:cNvPr id="10491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提高员工职业素养，增强企业竞争力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培训的意义</a:t>
            </a:r>
          </a:p>
        </p:txBody>
      </p:sp>
      <p:sp>
        <p:nvSpPr>
          <p:cNvPr id="104915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提高员工技能水平，提升工作效率</a:t>
            </a:r>
          </a:p>
        </p:txBody>
      </p:sp>
      <p:sp>
        <p:nvSpPr>
          <p:cNvPr id="104915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确保模具质量，降低生产成本</a:t>
            </a:r>
          </a:p>
        </p:txBody>
      </p:sp>
      <p:sp>
        <p:nvSpPr>
          <p:cNvPr id="104916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增强员工安全意识，减少安全事故</a:t>
            </a:r>
          </a:p>
        </p:txBody>
      </p:sp>
      <p:sp>
        <p:nvSpPr>
          <p:cNvPr id="104917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提高员工职业素养，增强企业竞争力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培训与生产效率的关系</a:t>
            </a:r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减少浪费：通过培训减少生产过程中的浪费，提高生产效率</a:t>
            </a: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提高生产效率：通过培训提高员工的技能和效率，从而提高生产效率</a:t>
            </a: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提高产品质量：通过培训提高员工的质量意识，从而提高产品质量</a:t>
            </a: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降低成本：通过培训降低生产成本，从而提高生产效率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92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  <p:sp>
        <p:nvSpPr>
          <p:cNvPr id="10492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钣金模具的基本结构和功能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钣金模具的种类</a:t>
            </a:r>
          </a:p>
        </p:txBody>
      </p:sp>
      <p:sp>
        <p:nvSpPr>
          <p:cNvPr id="104936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冲压模具：用于冲压金属板材，形成各种形状和尺寸的零件</a:t>
            </a:r>
          </a:p>
        </p:txBody>
      </p:sp>
      <p:sp>
        <p:nvSpPr>
          <p:cNvPr id="104940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热处理模具：用于对金属零件进行热处理，改变其力学性能和表面状态</a:t>
            </a:r>
          </a:p>
        </p:txBody>
      </p:sp>
      <p:sp>
        <p:nvSpPr>
          <p:cNvPr id="104940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注塑模具：用于将塑料熔液注入模具中，形成各种形状和尺寸的零件</a:t>
            </a:r>
          </a:p>
        </p:txBody>
      </p:sp>
      <p:sp>
        <p:nvSpPr>
          <p:cNvPr id="104940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折弯模具：用于将金属板材折弯成各种角度和形状</a:t>
            </a:r>
          </a:p>
        </p:txBody>
      </p:sp>
      <p:sp>
        <p:nvSpPr>
          <p:cNvPr id="104941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压铸模具：用于将金属熔液注入模具中，形成各种形状和尺寸的零件</a:t>
            </a:r>
          </a:p>
        </p:txBody>
      </p:sp>
      <p:sp>
        <p:nvSpPr>
          <p:cNvPr id="104941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拉伸模具：用于将金属板材拉伸成各种形状和尺寸的零件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钣金模具的结构组成</a:t>
            </a:r>
          </a:p>
        </p:txBody>
      </p:sp>
      <p:sp>
        <p:nvSpPr>
          <p:cNvPr id="10494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模具本体：包括上模和下模，用于成型钣金件</a:t>
            </a:r>
          </a:p>
        </p:txBody>
      </p:sp>
      <p:sp>
        <p:nvSpPr>
          <p:cNvPr id="10494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定位销：用于定位钣金件，保证模具的精度和稳定性</a:t>
            </a:r>
          </a:p>
        </p:txBody>
      </p:sp>
      <p:sp>
        <p:nvSpPr>
          <p:cNvPr id="1049494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弹簧：用于缓冲冲头运动，保证模具的寿命和稳定性</a:t>
            </a:r>
          </a:p>
        </p:txBody>
      </p:sp>
      <p:sp>
        <p:nvSpPr>
          <p:cNvPr id="1049496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冲头：用于冲压钣金件，使其成型</a:t>
            </a:r>
          </a:p>
        </p:txBody>
      </p:sp>
      <p:sp>
        <p:nvSpPr>
          <p:cNvPr id="1049498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导套：用于引导冲头运动，保证模具的精度和稳定性</a:t>
            </a:r>
          </a:p>
        </p:txBody>
      </p:sp>
      <p:sp>
        <p:nvSpPr>
          <p:cNvPr id="1049500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导柱：用于引导冲头运动，保证模具的精度和稳定性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钣金模具的功能特点</a:t>
            </a:r>
          </a:p>
        </p:txBody>
      </p:sp>
      <p:sp>
        <p:nvSpPr>
          <p:cNvPr id="10495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成型功能：通过模具将钣金材料成型为所需的形状和尺寸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提高生产效率：模具可以快速、大批量地生产钣金件，提高生产效率</a:t>
            </a:r>
          </a:p>
        </p:txBody>
      </p:sp>
      <p:sp>
        <p:nvSpPr>
          <p:cNvPr id="10495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降低成本：模具可以降低钣金件的生产成本，提高经济效益</a:t>
            </a:r>
          </a:p>
        </p:txBody>
      </p:sp>
      <p:sp>
        <p:nvSpPr>
          <p:cNvPr id="10495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精度保证：模具可以保证钣金件的尺寸精度和表面质量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</a:p>
        </p:txBody>
      </p:sp>
      <p:sp>
        <p:nvSpPr>
          <p:cNvPr id="10496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  <p:sp>
        <p:nvSpPr>
          <p:cNvPr id="10496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钣金模具的保全流程和方法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保全计划的制定</a:t>
            </a:r>
          </a:p>
        </p:txBody>
      </p:sp>
      <p:sp>
        <p:nvSpPr>
          <p:cNvPr id="1049716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8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20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确定保全目标：明确保全的目的和预期效果</a:t>
            </a:r>
          </a:p>
        </p:txBody>
      </p:sp>
      <p:sp>
        <p:nvSpPr>
          <p:cNvPr id="1049722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4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6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制定保全计划：包括时间、人员、工具、材料等</a:t>
            </a:r>
          </a:p>
        </p:txBody>
      </p:sp>
      <p:sp>
        <p:nvSpPr>
          <p:cNvPr id="1049728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0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2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实施保全计划：按照计划进行模具的保养和维护</a:t>
            </a:r>
          </a:p>
        </p:txBody>
      </p:sp>
      <p:sp>
        <p:nvSpPr>
          <p:cNvPr id="1049734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6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8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记录保全过程：记录保全过程中的重要数据和信息</a:t>
            </a:r>
          </a:p>
        </p:txBody>
      </p:sp>
      <p:sp>
        <p:nvSpPr>
          <p:cNvPr id="1049740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2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4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评估保全效果：对保全效果进行评估，总结经验教训</a:t>
            </a:r>
          </a:p>
        </p:txBody>
      </p:sp>
      <p:sp>
        <p:nvSpPr>
          <p:cNvPr id="1049746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0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调整保全计划：根据评估结果，对保全计划进行调整和优化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保全计划的实施</a:t>
            </a:r>
          </a:p>
        </p:txBody>
      </p:sp>
      <p:sp>
        <p:nvSpPr>
          <p:cNvPr id="10497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制定保全计划：根据模具的使用情况、生产需求等因素制定保全计划</a:t>
            </a:r>
          </a:p>
        </p:txBody>
      </p:sp>
      <p:sp>
        <p:nvSpPr>
          <p:cNvPr id="10498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记录保全情况：记录模具的保全情况，便于日后查询和分析</a:t>
            </a:r>
          </a:p>
        </p:txBody>
      </p:sp>
      <p:sp>
        <p:nvSpPr>
          <p:cNvPr id="10498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定期检查：定期对模具进行检查，及时发现问题并解决</a:t>
            </a:r>
          </a:p>
        </p:txBody>
      </p:sp>
      <p:sp>
        <p:nvSpPr>
          <p:cNvPr id="10498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实施保全计划：按照计划对模具进行保养、维修和更换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保全效果的评估</a:t>
            </a:r>
          </a:p>
        </p:txBody>
      </p:sp>
      <p:sp>
        <p:nvSpPr>
          <p:cNvPr id="10498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模具寿命：评估模具的使用寿命和维护效果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质量控制：评估模具在生产过程中的产品质量和精度</a:t>
            </a:r>
          </a:p>
        </p:txBody>
      </p:sp>
      <p:sp>
        <p:nvSpPr>
          <p:cNvPr id="10498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成本控制：评估模具在生产过程中的成本和维护成本</a:t>
            </a:r>
          </a:p>
        </p:txBody>
      </p:sp>
      <p:sp>
        <p:nvSpPr>
          <p:cNvPr id="10499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生产效率：评估模具在生产过程中的效率和稳定性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保全流程的优化</a:t>
            </a:r>
          </a:p>
        </p:txBody>
      </p:sp>
      <p:sp>
        <p:nvSpPr>
          <p:cNvPr id="10499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定期检查：定期对模具进行检查，及时发现问题并进行修复</a:t>
            </a:r>
          </a:p>
        </p:txBody>
      </p:sp>
      <p:sp>
        <p:nvSpPr>
          <p:cNvPr id="1049960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2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保养维护：定期对模具进行保养维护，延长模具使用寿命</a:t>
            </a:r>
          </a:p>
        </p:txBody>
      </p:sp>
      <p:sp>
        <p:nvSpPr>
          <p:cNvPr id="1049966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优化设计：优化模具设计，提高模具的耐用性和稳定性</a:t>
            </a:r>
          </a:p>
        </p:txBody>
      </p:sp>
      <p:sp>
        <p:nvSpPr>
          <p:cNvPr id="1049972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培训员工：对员工进行培训，提高员工的操作技能和维护能力</a:t>
            </a:r>
          </a:p>
        </p:txBody>
      </p:sp>
      <p:sp>
        <p:nvSpPr>
          <p:cNvPr id="1049978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引入新技术：引入新技术，提高模具的加工精度和生产效率</a:t>
            </a:r>
          </a:p>
        </p:txBody>
      </p:sp>
      <p:sp>
        <p:nvSpPr>
          <p:cNvPr id="1049984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8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建立管理体系：建立完善的模具保全管理体系，确保模具保全工作的顺利进行</a:t>
            </a:r>
          </a:p>
        </p:txBody>
      </p:sp>
      <p:sp>
        <p:nvSpPr>
          <p:cNvPr id="1049990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https://d.book118.com/045030204322011033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5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3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钣金模具保全培训</vt:lpstr>
      <vt:lpstr>目录</vt:lpstr>
      <vt:lpstr>单击此处添加章节标题</vt:lpstr>
      <vt:lpstr>钣金模具保全培训的目的和意义</vt:lpstr>
      <vt:lpstr>培训目的</vt:lpstr>
      <vt:lpstr>培训的意义</vt:lpstr>
      <vt:lpstr>培训与生产效率的关系</vt:lpstr>
      <vt:lpstr>钣金模具的基本结构和功能</vt:lpstr>
      <vt:lpstr>钣金模具的种类</vt:lpstr>
      <vt:lpstr>钣金模具的结构组成</vt:lpstr>
      <vt:lpstr>钣金模具的功能特点</vt:lpstr>
      <vt:lpstr>钣金模具的保全流程和方法</vt:lpstr>
      <vt:lpstr>保全计划的制定</vt:lpstr>
      <vt:lpstr>保全计划的实施</vt:lpstr>
      <vt:lpstr>保全效果的评估</vt:lpstr>
      <vt:lpstr>保全流程的优化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2024-08-29T02:36:07.663</cp:lastPrinted>
  <dcterms:created xsi:type="dcterms:W3CDTF">2024-08-28T18:36:07Z</dcterms:created>
  <dcterms:modified xsi:type="dcterms:W3CDTF">2024-08-28T18:36:10Z</dcterms:modified>
</cp:coreProperties>
</file>