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C637F90-F684-4516-915E-4932DD00C4D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4EA57A7-9B63-4044-BBC4-BE3FCA2E7A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BF7DF4C-3F0A-4C32-A9EB-E835DFEDB9D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0B41E21-958E-45BD-9355-6EF2B825C05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4F70B59-0733-4DD9-B530-DF82476D6FE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AE9E3E9-370C-4675-A76B-FF951CC0A0E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6320E73-A593-40C7-AB74-E734F1B93E1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85FEB73-CC5E-410F-9A7E-38CDD42F0DA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6BFB200-686E-4645-8BF4-807A77BC3EC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C2A9697-0223-4783-A7D1-DA061D9EC3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B46033E-50D5-4FB8-8ADE-87632F33F8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4503112000201112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99021" y="1336929"/>
            <a:ext cx="1059395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accent1"/>
                </a:solidFill>
                <a:latin typeface="Microsoft Yahei"/>
                <a:ea typeface="Microsoft Yahei"/>
                <a:cs typeface="Microsoft Yahei"/>
              </a:rPr>
              <a:t>心理健康和身体健康都重要</a:t>
            </a:r>
          </a:p>
        </p:txBody>
      </p:sp>
      <p:sp>
        <p:nvSpPr>
          <p:cNvPr id="3" name="TextBox 3"/>
          <p:cNvSpPr txBox="1"/>
          <p:nvPr/>
        </p:nvSpPr>
        <p:spPr>
          <a:xfrm>
            <a:off x="790127" y="5214814"/>
            <a:ext cx="8029457" cy="3729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2"/>
                </a:solidFill>
                <a:latin typeface="Microsoft Yahei"/>
                <a:ea typeface="Microsoft Yahei"/>
                <a:cs typeface="Microsoft Yahei"/>
              </a:rPr>
              <a:t>汇报人：XXX</a:t>
            </a:r>
          </a:p>
        </p:txBody>
      </p:sp>
      <p:sp>
        <p:nvSpPr>
          <p:cNvPr id="4" name="TextBox 4"/>
          <p:cNvSpPr txBox="1"/>
          <p:nvPr/>
        </p:nvSpPr>
        <p:spPr>
          <a:xfrm>
            <a:off x="790127" y="5566988"/>
            <a:ext cx="7315200" cy="3729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2"/>
                </a:solidFill>
                <a:latin typeface="Microsoft Yahei"/>
                <a:ea typeface="Microsoft Yahei"/>
                <a:cs typeface="Microsoft Yahei"/>
              </a:rPr>
              <a:t>2024-01-11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身体健康的重要性</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心理健康的重要性</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心理健康与身体健康的关联</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如何保持身心健康</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结论</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8798" y="3644837"/>
            <a:ext cx="9429750" cy="1104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2"/>
                </a:solidFill>
                <a:latin typeface="Microsoft Yahei"/>
                <a:ea typeface="Microsoft Yahei"/>
                <a:cs typeface="Microsoft Yahei"/>
              </a:rPr>
              <a:t>引言</a:t>
            </a:r>
          </a:p>
        </p:txBody>
      </p:sp>
      <p:sp>
        <p:nvSpPr>
          <p:cNvPr id="3" name="TextBox 3"/>
          <p:cNvSpPr txBox="1"/>
          <p:nvPr/>
        </p:nvSpPr>
        <p:spPr>
          <a:xfrm>
            <a:off x="2060858" y="2108645"/>
            <a:ext cx="7677150"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accent2"/>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9045" b="19045"/>
          <a:stretch>
            <a:fillRect/>
          </a:stretch>
        </p:blipFill>
        <p:spPr>
          <a:xfrm>
            <a:off x="3909691" y="1250241"/>
            <a:ext cx="7848600" cy="5248275"/>
          </a:xfrm>
          <a:prstGeom prst="rect">
            <a:avLst/>
          </a:prstGeom>
        </p:spPr>
      </p:pic>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主题引入</a:t>
            </a:r>
          </a:p>
        </p:txBody>
      </p:sp>
      <p:sp>
        <p:nvSpPr>
          <p:cNvPr id="24" name="AutoShape 24"/>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63624" y="1510084"/>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心理健康和身体健康是人类生活的重要组成部分，它们相互影响，共同影响我们的生活质量。</a:t>
            </a:r>
            <a:endParaRPr lang="en-US" sz="1100"/>
          </a:p>
        </p:txBody>
      </p:sp>
      <p:sp>
        <p:nvSpPr>
          <p:cNvPr id="26" name="AutoShape 26"/>
          <p:cNvSpPr/>
          <p:nvPr/>
        </p:nvSpPr>
        <p:spPr>
          <a:xfrm>
            <a:off x="590191" y="415758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随着现代生活节奏的加快，人们面临着越来越多的压力和挑战，因此，保持身心健康显得尤为重要。</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39110" y="1500306"/>
            <a:ext cx="4453160" cy="4453160"/>
          </a:xfrm>
          <a:prstGeom prst="rect">
            <a:avLst/>
          </a:prstGeom>
        </p:spPr>
      </p:pic>
      <p:sp>
        <p:nvSpPr>
          <p:cNvPr id="3" name="TextBox 3"/>
          <p:cNvSpPr txBox="1"/>
          <p:nvPr/>
        </p:nvSpPr>
        <p:spPr>
          <a:xfrm>
            <a:off x="6827317" y="1652939"/>
            <a:ext cx="417813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心理健康和身体健康是相互依存的，一个健康的身体需要良好的心理状态来维持，而健康的心理状态也需要身体健康来支持。</a:t>
            </a:r>
          </a:p>
        </p:txBody>
      </p:sp>
      <p:sp>
        <p:nvSpPr>
          <p:cNvPr id="4" name="AutoShape 4"/>
          <p:cNvSpPr/>
          <p:nvPr/>
        </p:nvSpPr>
        <p:spPr>
          <a:xfrm>
            <a:off x="5303897" y="1500306"/>
            <a:ext cx="1289643" cy="4453160"/>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827317" y="3205107"/>
            <a:ext cx="417813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心理健康和身体健康都与个人的幸福感和满足感密切相关，它们共同决定了我们的生活质量和社会适应能力。</a:t>
            </a:r>
          </a:p>
        </p:txBody>
      </p:sp>
      <p:sp>
        <p:nvSpPr>
          <p:cNvPr id="6" name="TextBox 6"/>
          <p:cNvSpPr txBox="1"/>
          <p:nvPr/>
        </p:nvSpPr>
        <p:spPr>
          <a:xfrm>
            <a:off x="6827317" y="4795486"/>
            <a:ext cx="417813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良好的心理健康和身体健康有助于提高个人的自我认知、自我调节和自我实现能力，从而促进个人成长和发展。</a:t>
            </a:r>
          </a:p>
        </p:txBody>
      </p:sp>
      <p:sp>
        <p:nvSpPr>
          <p:cNvPr id="7" name="Freeform 7"/>
          <p:cNvSpPr/>
          <p:nvPr/>
        </p:nvSpPr>
        <p:spPr>
          <a:xfrm>
            <a:off x="5682324" y="1976969"/>
            <a:ext cx="532790" cy="435254"/>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5751818" y="3549091"/>
            <a:ext cx="381610" cy="381610"/>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738407" y="5059127"/>
            <a:ext cx="396240" cy="384048"/>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为什么心理健康和身体健康都重要</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8798" y="3644837"/>
            <a:ext cx="9429750" cy="1104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2"/>
                </a:solidFill>
                <a:latin typeface="Microsoft Yahei"/>
                <a:ea typeface="Microsoft Yahei"/>
                <a:cs typeface="Microsoft Yahei"/>
              </a:rPr>
              <a:t>身体健康的重要性</a:t>
            </a:r>
          </a:p>
        </p:txBody>
      </p:sp>
      <p:sp>
        <p:nvSpPr>
          <p:cNvPr id="3" name="TextBox 3"/>
          <p:cNvSpPr txBox="1"/>
          <p:nvPr/>
        </p:nvSpPr>
        <p:spPr>
          <a:xfrm>
            <a:off x="2060858" y="2108645"/>
            <a:ext cx="7677150"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accent2"/>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1218874" y="1354848"/>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218874" y="1993615"/>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良好的身体状况有助于提高生活质量，使我们能够更好地享受生活。</a:t>
            </a:r>
          </a:p>
        </p:txBody>
      </p:sp>
      <p:sp>
        <p:nvSpPr>
          <p:cNvPr id="4" name="Freeform 4"/>
          <p:cNvSpPr/>
          <p:nvPr/>
        </p:nvSpPr>
        <p:spPr>
          <a:xfrm>
            <a:off x="1303561" y="1482500"/>
            <a:ext cx="469392" cy="383462"/>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218874" y="313485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358514" y="3274494"/>
            <a:ext cx="359485" cy="35948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1218874" y="373760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身体健康有助于增强自主性和独立性，减少对他人和外界的依赖。</a:t>
            </a:r>
          </a:p>
        </p:txBody>
      </p:sp>
      <p:sp>
        <p:nvSpPr>
          <p:cNvPr id="8" name="AutoShape 8"/>
          <p:cNvSpPr/>
          <p:nvPr/>
        </p:nvSpPr>
        <p:spPr>
          <a:xfrm>
            <a:off x="1218874" y="487884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372678" y="5037742"/>
            <a:ext cx="331158" cy="32096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1218874" y="549284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身体健康能够让我们更好地履行家庭和社会责任，为家人和社会做出贡献。</a:t>
            </a:r>
          </a:p>
        </p:txBody>
      </p:sp>
      <p:pic>
        <p:nvPicPr>
          <p:cNvPr id="11" name="Picture 11"/>
          <p:cNvPicPr>
            <a:picLocks noChangeAspect="1"/>
          </p:cNvPicPr>
          <p:nvPr/>
        </p:nvPicPr>
        <p:blipFill>
          <a:blip r:embed="rId2"/>
          <a:stretch>
            <a:fillRect/>
          </a:stretch>
        </p:blipFill>
        <p:spPr>
          <a:xfrm>
            <a:off x="6603343" y="1773672"/>
            <a:ext cx="4619078" cy="4619078"/>
          </a:xfrm>
          <a:prstGeom prst="ellipse">
            <a:avLst/>
          </a:prstGeom>
        </p:spPr>
      </p:pic>
      <p:pic>
        <p:nvPicPr>
          <p:cNvPr id="12" name="Picture 12"/>
          <p:cNvPicPr>
            <a:picLocks noChangeAspect="1"/>
          </p:cNvPicPr>
          <p:nvPr/>
        </p:nvPicPr>
        <p:blipFill>
          <a:blip r:embed="rId3"/>
          <a:srcRect l="16667" r="16667"/>
          <a:stretch>
            <a:fillRect/>
          </a:stretch>
        </p:blipFill>
        <p:spPr>
          <a:xfrm>
            <a:off x="9353197" y="779822"/>
            <a:ext cx="2231507" cy="2231507"/>
          </a:xfrm>
          <a:prstGeom prst="ellipse">
            <a:avLst/>
          </a:prstGeom>
        </p:spPr>
      </p:pic>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身体健康对日常生活的影响</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7713" b="7713"/>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638" b="2638"/>
          <a:stretch>
            <a:fillRect/>
          </a:stretch>
        </p:blipFill>
        <p:spPr>
          <a:xfrm>
            <a:off x="7771733" y="3721608"/>
            <a:ext cx="3394942" cy="2143864"/>
          </a:xfrm>
          <a:prstGeom prst="rect">
            <a:avLst/>
          </a:prstGeom>
        </p:spPr>
      </p:pic>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身体健康对工作效率的影响</a:t>
            </a:r>
          </a:p>
        </p:txBody>
      </p:sp>
      <p:sp>
        <p:nvSpPr>
          <p:cNvPr id="29" name="TextBox 29"/>
          <p:cNvSpPr txBox="1"/>
          <p:nvPr/>
        </p:nvSpPr>
        <p:spPr>
          <a:xfrm>
            <a:off x="1057922" y="182224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身体健康的员工通常更有精力和耐力，能够更好地应对工作压力和挑战。</a:t>
            </a:r>
          </a:p>
        </p:txBody>
      </p:sp>
      <p:sp>
        <p:nvSpPr>
          <p:cNvPr id="30" name="TextBox 30"/>
          <p:cNvSpPr txBox="1"/>
          <p:nvPr/>
        </p:nvSpPr>
        <p:spPr>
          <a:xfrm>
            <a:off x="4452917" y="3966127"/>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身体健康的员工更不容易生病或请假，有助于提高工作效率和减少缺勤率。</a:t>
            </a:r>
          </a:p>
        </p:txBody>
      </p:sp>
      <p:sp>
        <p:nvSpPr>
          <p:cNvPr id="31" name="TextBox 31"/>
          <p:cNvSpPr txBox="1"/>
          <p:nvPr/>
        </p:nvSpPr>
        <p:spPr>
          <a:xfrm>
            <a:off x="7847818" y="182224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身体健康的员工更有可能表现出积极的工作态度和良好的团队合作能力。</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25" r="16625"/>
          <a:stretch>
            <a:fillRect/>
          </a:stretch>
        </p:blipFill>
        <p:spPr>
          <a:xfrm>
            <a:off x="4925814" y="2630423"/>
            <a:ext cx="2231507" cy="2231507"/>
          </a:xfrm>
          <a:prstGeom prst="rect">
            <a:avLst/>
          </a:prstGeom>
        </p:spPr>
      </p:pic>
      <p:pic>
        <p:nvPicPr>
          <p:cNvPr id="3" name="Picture 3"/>
          <p:cNvPicPr>
            <a:picLocks noChangeAspect="1"/>
          </p:cNvPicPr>
          <p:nvPr/>
        </p:nvPicPr>
        <p:blipFill>
          <a:blip r:embed="rId3"/>
          <a:srcRect l="16675" r="16675"/>
          <a:stretch>
            <a:fillRect/>
          </a:stretch>
        </p:blipFill>
        <p:spPr>
          <a:xfrm>
            <a:off x="1438585" y="2630423"/>
            <a:ext cx="2231507" cy="2231507"/>
          </a:xfrm>
          <a:prstGeom prst="rect">
            <a:avLst/>
          </a:prstGeom>
        </p:spPr>
      </p:pic>
      <p:sp>
        <p:nvSpPr>
          <p:cNvPr id="4" name="TextBox 4"/>
          <p:cNvSpPr txBox="1"/>
          <p:nvPr/>
        </p:nvSpPr>
        <p:spPr>
          <a:xfrm>
            <a:off x="1669569"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身体健康能够增强自信心和自尊心，提高个人的幸福感和满足感。</a:t>
            </a:r>
          </a:p>
        </p:txBody>
      </p:sp>
      <p:pic>
        <p:nvPicPr>
          <p:cNvPr id="5" name="Picture 5"/>
          <p:cNvPicPr>
            <a:picLocks noChangeAspect="1"/>
          </p:cNvPicPr>
          <p:nvPr/>
        </p:nvPicPr>
        <p:blipFill>
          <a:blip r:embed="rId4"/>
          <a:srcRect l="16667" r="16667"/>
          <a:stretch>
            <a:fillRect/>
          </a:stretch>
        </p:blipFill>
        <p:spPr>
          <a:xfrm>
            <a:off x="8413042" y="2630423"/>
            <a:ext cx="2231507" cy="2231507"/>
          </a:xfrm>
          <a:prstGeom prst="rect">
            <a:avLst/>
          </a:prstGeom>
        </p:spPr>
      </p:pic>
      <p:sp>
        <p:nvSpPr>
          <p:cNvPr id="6" name="AutoShape 6"/>
          <p:cNvSpPr/>
          <p:nvPr/>
        </p:nvSpPr>
        <p:spPr>
          <a:xfrm>
            <a:off x="4925814" y="2623346"/>
            <a:ext cx="97536" cy="3792083"/>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94148"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395307"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168326" y="5091454"/>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身体健康有助于减少焦虑和抑郁等心理问题，提高心理健康水平。</a:t>
            </a:r>
          </a:p>
        </p:txBody>
      </p:sp>
      <p:sp>
        <p:nvSpPr>
          <p:cNvPr id="10" name="TextBox 10"/>
          <p:cNvSpPr txBox="1"/>
          <p:nvPr/>
        </p:nvSpPr>
        <p:spPr>
          <a:xfrm>
            <a:off x="8648852"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身体健康能够增加社交机会和活动，增强社交支持和人际关系。</a:t>
            </a:r>
          </a:p>
        </p:txBody>
      </p:sp>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身体健康对个人幸福感的影响</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8798" y="3644837"/>
            <a:ext cx="9429750" cy="1104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2"/>
                </a:solidFill>
                <a:latin typeface="Microsoft Yahei"/>
                <a:ea typeface="Microsoft Yahei"/>
                <a:cs typeface="Microsoft Yahei"/>
              </a:rPr>
              <a:t>心理健康的重要性</a:t>
            </a:r>
          </a:p>
        </p:txBody>
      </p:sp>
      <p:sp>
        <p:nvSpPr>
          <p:cNvPr id="3" name="TextBox 3"/>
          <p:cNvSpPr txBox="1"/>
          <p:nvPr/>
        </p:nvSpPr>
        <p:spPr>
          <a:xfrm>
            <a:off x="2060858" y="2108645"/>
            <a:ext cx="7677150"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accent2"/>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心理健康与幸福感</a:t>
            </a:r>
          </a:p>
        </p:txBody>
      </p:sp>
      <p:sp>
        <p:nvSpPr>
          <p:cNvPr id="3" name="TextBox 3"/>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心理健康有助于提升人的幸福感和满足感，使人更加乐观、积极，对生活充满热情。</a:t>
            </a:r>
          </a:p>
        </p:txBody>
      </p:sp>
      <p:sp>
        <p:nvSpPr>
          <p:cNvPr id="4" name="TextBox 4"/>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心理健康与情绪表达</a:t>
            </a:r>
          </a:p>
        </p:txBody>
      </p:sp>
      <p:sp>
        <p:nvSpPr>
          <p:cNvPr id="5" name="TextBox 5"/>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心理健康的人能够更好地表达自己的情绪，与他人建立良好的情感沟通，促进人际关系和谐。</a:t>
            </a:r>
          </a:p>
        </p:txBody>
      </p:sp>
      <p:sp>
        <p:nvSpPr>
          <p:cNvPr id="6" name="TextBox 6"/>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心理健康与情绪稳定性</a:t>
            </a:r>
          </a:p>
        </p:txBody>
      </p:sp>
      <p:sp>
        <p:nvSpPr>
          <p:cNvPr id="7" name="TextBox 7"/>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心理健康的人通常能够更好地调节情绪，面对压力和挫折时不易陷入焦虑、抑郁等负面情绪。</a:t>
            </a:r>
          </a:p>
        </p:txBody>
      </p:sp>
      <p:pic>
        <p:nvPicPr>
          <p:cNvPr id="8" name="Picture 8"/>
          <p:cNvPicPr>
            <a:picLocks noChangeAspect="1"/>
          </p:cNvPicPr>
          <p:nvPr/>
        </p:nvPicPr>
        <p:blipFill>
          <a:blip r:embed="rId2"/>
          <a:srcRect l="16675" r="16675"/>
          <a:stretch>
            <a:fillRect/>
          </a:stretch>
        </p:blipFill>
        <p:spPr>
          <a:xfrm>
            <a:off x="869006" y="1293634"/>
            <a:ext cx="4563024" cy="4563025"/>
          </a:xfrm>
          <a:prstGeom prst="diamond">
            <a:avLst/>
          </a:prstGeom>
        </p:spPr>
      </p:pic>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心理健康对情绪的影响</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12500" b="12500"/>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心理健康的人通常更容易与他人建立良好的人际关系，拥有更稳定、和谐的人际关系。</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心理健康与人际关系质量</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心理健康有助于提升人的社交能力，使人更善于与人交往、沟通，处理人际关系中的问题。</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心理健康与社交能力</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心理健康的人能够更好地处理家庭关系，建立和谐的家庭氛围，促进家庭成员之间的情感交流。</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心理健康与家庭关系</a:t>
            </a:r>
          </a:p>
        </p:txBody>
      </p: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心理健康对人际关系的影响</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https://d.book118.com/045031120002011121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55</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2024-09-23T17:55:03.568</cp:lastPrinted>
  <dcterms:created xsi:type="dcterms:W3CDTF">2024-09-23T09:55:03Z</dcterms:created>
  <dcterms:modified xsi:type="dcterms:W3CDTF">2024-09-23T09:55:05Z</dcterms:modified>
</cp:coreProperties>
</file>