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D63A7-C079-4397-85EE-208D55F7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E36F0-956F-4A01-AF6A-547BCD95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58C2-9D4F-4469-954D-DE4958B9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07A9C-01BA-4DEF-8A61-30CDB74A4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6F4D2-6D4E-4F55-8589-CBF6F20F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57429-2EB4-45B4-9D8F-492FC88E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57091-CD5C-40F2-BBAA-C3517B2DE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5D968-DEAA-486D-AAE6-959FC918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E5138-980A-413C-8F8C-87E4DDC48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C5860-8542-4682-977E-7F5ABF9E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6D25A-2C92-42A9-A45E-5D5B277E5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31210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尽情释放压力，畅享完美的休闲娱乐体验！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压力的来源与影响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畅享完美的休闲娱乐体验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如何选择适合自己的休闲娱乐方式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休闲娱乐是人们在日常生活中释放压力、放松心情的重要方式，涵盖了各种活动和体验，如旅游、看电影、听音乐、阅读等。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压力释放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现代生活中，人们面临着各种各样的压力，如工作压力、家庭压力、社交压力等。通过休闲娱乐活动，人们可以有效地释放这些压力，提高生活质量和幸福感。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本文旨在探讨如何通过休闲娱乐活动来释放压力，提高生活质量，并分享一些实用的建议和技巧。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希望读者能够通过阅读本文，了解休闲娱乐的重要性，掌握一些有效的减压方法，从而更好地享受生活，提高幸福感。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目标与期望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压力的来源与影响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长时间的工作和紧张的工作节奏会导致工作压力增加。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工作时间过长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工作要求高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工作竞争激烈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高标准的工作要求和不断变化的工作需求也是导致工作压力的原因。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激烈的职场竞争和工作晋升压力让人们倍感压力。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工作压力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家庭责任和家庭琐事是导致生活压力的主要原因之一。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家庭责任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财务问题和生活成本过高给人们带来沉重的经济压力。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经济压力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与家人、朋友和同事之间的人际关系也可能导致生活压力。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人际关系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生活压力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心理压力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情绪问题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焦虑、抑郁和情绪波动等心理问题会给人带来压力。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精神压力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长期的精神紧张和心理负担会导致心理压力增加。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自卑感和失落感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对自己期望过高或自我价值感低可能导致自卑感和失落感，从而产生压力。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休闲娱乐的重要性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休闲娱乐活动可以帮助人们从日常的工作和学习中解脱出来，减轻心理压力，放松身心。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减轻压力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通过参与轻松愉快的休闲活动，人们可以转移注意力，缓解焦虑和紧张情绪。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舒缓焦虑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适当的休闲娱乐有助于人们恢复体力和精力，提高工作和学习效率。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恢复精力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放松身心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拓展兴趣爱好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通过尝试不同类型的休闲活动，人们可以拓展自己的兴趣爱好，增加生活的多样性。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丰富生活体验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休闲娱乐活动可以提供丰富多彩的生活体验，增加人们的乐趣和满足感。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增进人际关系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休闲娱乐活动是社交的好机会，可以增进人们之间的友谊和互动。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r="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提高生活质量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适当的休闲娱乐活动有助于增强身体素质，提高免疫力。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增强体质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休闲娱乐活动可以调节情绪，减轻抑郁和焦虑等心理问题。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改善情绪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休闲娱乐活动有助于培养健康的生活方式，如保持合理的作息和饮食。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促进健康生活方式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促进身心健康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https://d.book118.com/045031210024011101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2024-09-09T09:25:50.175</cp:lastPrinted>
  <dcterms:created xsi:type="dcterms:W3CDTF">2024-09-09T01:25:50Z</dcterms:created>
  <dcterms:modified xsi:type="dcterms:W3CDTF">2024-09-09T01:25:52Z</dcterms:modified>
</cp:coreProperties>
</file>