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F72DC-5FCC-4456-ADD7-E4FC0E68F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90079-8558-4BBF-8475-25AEC51B8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5DE8E-9853-4F90-B147-B28729161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EB14B-6FED-4349-B149-40A84AE53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7FEC9E-CF05-4A56-9C3A-05633D074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56334E-553D-4B8B-9051-454ED31DC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B9086-F7B3-4B50-B8A6-7AE642F4A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280A7-4029-49EA-BCEC-63C0C561D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4E80D-D344-4EB3-ABBB-200687BA4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444B0-9747-4707-9D2C-CADCEAB01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52BEB-491C-4095-9765-1C3208953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333000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心理咨询与心理治疗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心理咨询与心理治疗的区别与联系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心理咨询与心理治疗的应用领域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心理咨询与心理治疗的发展趋势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心理咨询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74" b="173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心理咨询的定义与目的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心理咨询是指通过与专业的心理咨询师进行交流，解决来访者在心理、情绪、认知和行为等方面的问题，以促进其心理健康和成长。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心理咨询的目的在于帮助来访者认识自己、理解自己，并找到解决问题的方法，提高自我认知和应对能力，促进个人的心理健康和幸福感。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来访者预约咨询师，进行…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来访者通过预约咨询师，进行初步的咨询，了解咨询师的专业背景和咨询方式。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建立咨询关系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在初步咨询的基础上，咨询师与来访者建立信任关系，明确咨询目标和计划。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实施咨询方案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咨询师根据来访者的具体情况，制定个性化的咨询方案，采用适当的心理咨询方法和技术进行干预。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在咨询过程中，咨询师会定期评估来访者的进步和变化，及时调整咨询方案，以确保咨询效果。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结束咨询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当来访者达到预期的咨询目标或问题得到解决时，咨询师会与来访者共同决定结束咨询。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心理咨询的流程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537" r="1653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心理咨询师需要耐心倾听来访者的诉求，关注其情感和需要，建立良好的沟通关系。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倾听与关注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通过提问和引导，帮助来访者深入思考自己的问题，发现潜在的解决方案。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提问与引导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心理咨询师需要给予来访者及时的反馈，帮助其理解自己的情感和行为模式，澄清误解和困惑。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反馈与澄清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在咨询过程中，心理咨询师需要给予来访者积极的鼓励和支持，增强其自信心和应对问题的能力。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鼓励与支持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心理治疗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876" r="108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心理治疗是一种通过专业的心理咨询和干预，帮助个体克服心理障碍、解决心理问题、促进心理健康的过程。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心理治疗的主要目的是帮助个体恢复或建立正常的心理状态，提高生活质量和社会适应能力。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人本主义疗法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精神分析疗法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心理治疗的类型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7201" r="720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678" r="1867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通过调整思维模式和行为习惯，解决心理问题，如焦虑、抑郁等。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强调个体内在的潜能和自我实现，通过理解和接纳自我，促进心理健康。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探究个体潜意识的心理冲突和过去的经验，以解决心理问题。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以家庭为单位，解决家庭成员间的互动问题，促进家庭和谐。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心理治疗的实施过程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对个体的心理状况进行评估，确定问题的性质和程度，制定治疗方案。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根据评估结果，制定个性化的治疗计划，明确治疗目标和方法。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实施治疗计划，运用各种心理治疗技术，帮助个体解决心理问题。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在治疗目标达成后结束治疗，进行随访以监测治疗效果和维持治疗效果。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评估与诊断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治疗计划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治疗过程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结束与随访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心理咨询与心理治疗的区别与联系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https://d.book118.com/045033300030011041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2024-09-01T14:33:17.237</cp:lastPrinted>
  <dcterms:created xsi:type="dcterms:W3CDTF">2024-09-01T06:33:17Z</dcterms:created>
  <dcterms:modified xsi:type="dcterms:W3CDTF">2024-09-01T06:33:19Z</dcterms:modified>
</cp:coreProperties>
</file>