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F6FAD-1C2B-45BE-841E-69628FB1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FE501-CB18-41AF-AB10-B241F8F3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EB42A-433F-48D3-8BD4-D26BDBCE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381DF-B274-4786-8C1D-AB240A3B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1EC6EB-FC08-4F0B-9386-EA5B31F30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C98FC-28C9-4520-99A1-3AD98365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30B30-861C-4410-9A67-19BF8E255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8E9B4-0A7A-48D2-9186-421ED8B9C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DD204-CCE6-4FFD-B82F-415687165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A9F89-E250-41E2-A1B6-AA3A84085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DA1E4-3CBE-4890-957A-C658C867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34240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小儿推拿口腔经验分享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小儿口腔问题与推拿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小儿推拿手法分享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小儿口腔问题案例分享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它通过刺激穴位、调和气血、平衡阴阳来达到治疗和预防疾病的目的。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小儿推拿是一种通过按摩特定穴位来治疗小儿疾病的自然疗法。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随着中医的发展，小儿推拿逐渐完善，成为一种独特的疗法。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现代小儿推拿在继承传统的基础上，不断创新发展，为小儿健康保驾护航。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232" r="102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小儿推拿起源于中国古代，已有数千年的历史。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小儿推拿以阴阳五行、脏腑经络等中医理论为基础，通过刺激穴位来调和气血、平衡阴阳。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小儿推拿具有安全、无副作用、疗效显著等特点，尤其适合小儿娇嫩的体质。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小儿推拿还可以增强小儿免疫力，促进生长发育，提高身体素质。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小儿口腔问题与推拿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牙龈炎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鹅口疮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小儿口腔常见问题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345" r="53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口腔黏膜出现白色或红色斑点，疼痛明显，影响进食。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牙龈红肿、疼痛，刷牙时出血。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口腔发出难闻的气味，可能与口腔卫生不良、消化不良等有关。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口腔黏膜出现白色膜状物，不易擦去，伴有疼痛、流口水等症状。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小儿口腔问题与推拿的关系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推拿有助于调节小儿的免疫功能，增强抵抗力，减少口腔感染的风险。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通过推拿可以促进小儿的消化功能，改善脾胃不和，预防因消化不良引起的口臭等问题。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推拿可以舒缓小儿的紧张情绪，缓解因焦虑、烦躁等情绪引起的口腔问题。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91" b="145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61" r="173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小儿口腔问题推拿的注意事项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推拿前要洗手，确保指甲修剪干净，避免刮伤小儿的皮肤。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推拿时力度要适中，根据小儿的年龄和体质选择合适的力度和手法。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推拿后要注意观察小儿的反应，如有异常应及时就医。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推拿不能替代药物治疗，如口腔问题严重应及时就医。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小儿推拿手法分享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推法是小儿推拿中常用的手法之一，通过在特定穴位上沿同一方向推动，可以刺激穴位，促进气血流通。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推法一般使用拇指或食指、中指的指腹进行，力度要均匀、轻柔，避免过度用力。在操作时，要顺着一定的方向，如从上到下、从内到外等，缓慢推动，以产生温热感为佳。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https://d.book118.com/045034240240011040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2024-08-31T22:15:17.684</cp:lastPrinted>
  <dcterms:created xsi:type="dcterms:W3CDTF">2024-08-31T14:15:17Z</dcterms:created>
  <dcterms:modified xsi:type="dcterms:W3CDTF">2024-08-31T14:15:19Z</dcterms:modified>
</cp:coreProperties>
</file>