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7566-E46E-4505-A525-4FCB7B464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9017F-4763-4FD9-BE00-05600458B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574E7-4E73-4A05-9DD8-C77837CF9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9AA18-2181-43D6-96D5-E7DE924C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40D96-DFD4-4E9A-8877-73F181385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96C8F-FEA9-4406-989C-D12EF76B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44B8A-472A-4FB7-B7E0-9503ED34D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B1614-4EDB-43DC-BAD3-44FB8B4F4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EACC8-A891-42FD-B665-37A474AB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BEC48-F3BA-4119-9A0E-450B6F1E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92893-03B4-440E-9F7B-863011DA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40204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内容完整人力资源年终总结模板来年工作计划述职汇报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人力资源年终总结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来年工作计划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来年工作展望与规划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总结过去一年的工作成果和经验教训，为来年的工作计划提供基础。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回顾人力资源部门在公司的角色和贡献，强调其重要性。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通过述职汇报，展示个人和团队的能力和价值，提升职业形象。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涵盖人力资源各个职能领域的工作总结，如招聘、培训、绩效管理、员工关系等。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涉及与公司战略和业务目标相关的人力资源策略和计划。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包括个人和团队在过去一年中的工作亮点和成就。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人力资源年终总结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回顾全年招聘计划完成情况，包括招聘职位数量、招聘渠道效果、招聘周期等关键指标。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分析员工队伍结构，包括年龄、学历、性别等分布情况，以及各部门人员配置合理性评估。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总结招聘过程中遇到的问题，提出改进措施，如优化招聘流程、提高面试效率等。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https://d.book118.com/045040204013011100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2024-09-07T18:33:31.932</cp:lastPrinted>
  <dcterms:created xsi:type="dcterms:W3CDTF">2024-09-07T10:33:31Z</dcterms:created>
  <dcterms:modified xsi:type="dcterms:W3CDTF">2024-09-07T10:33:33Z</dcterms:modified>
</cp:coreProperties>
</file>