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64E9E-470B-4C18-A396-DA5CCCD7F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A465D9-9C00-4D42-80F9-47A92CDF6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915E8-6CDB-47A5-A1FA-3600A473B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683999-99DB-4A45-834A-3FB2A0C4D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53FC74-85EF-4810-A6EE-FF2199DFA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973B1A-8F19-40A5-A38E-45B5FFF65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150035-9416-4C51-BF0B-E85D8BDD9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9732AD-0512-4B8E-9D97-E9112361E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A7E834-B29C-4E7E-8CC6-414892EFC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70E3D-BD04-4FA3-A3C0-F9CFFBCF8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11A0D-755E-4C86-9BB6-FD0127554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04024102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文献分享ppt护理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文献分享内容概述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护理研究现状与热点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文献分享案例分析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文献分享总结与展望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通过文献分享，提高护理人员的专业知识和技能，促进护理学科的发展。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随着医学技术的不断进步，护理学科也在不断发展，需要不断更新和拓展护理人员的知识体系。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文献分享可以帮助护理人员了解最新的研究成果和学术进展，从而更新自己的知识体系。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知识更新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专业素养提升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文献分享可以促进护理人员之间的学术交流，提高学术水平。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通过文献分享，护理人员可以提升自己的专业素养和综合素质，更好地为患者服务。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文献分享的意义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文献分享内容概述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主要来自学术数据库、医学期刊、护理专业网站和论坛等。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选择与护理实践、护理教育、护理研究等领域相关的文献，同时考虑文献的发表时间、影响因子、被引次数等指标。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文献来源和筛选标准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筛选标准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文献来源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文献分享的主要内容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护理实践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分享关于临床护理实践的最新研究成果，包括疾病管理、患者教育、康复护理等方面的文献。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护理教育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介绍关于护理教育的最新理念和实践，如翻转课堂、在线教育、案例教学等，以及如何提高护理教育的质量。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护理研究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分享关于护理研究的最新进展，包括研究方法、数据分析、研究伦理等方面的文献，以及如何开展高质量的护理研究。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护理研究现状与热点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护理研究领域不断扩大，涵盖了临床护理、社区护理、康复护理、老年护理等多个方向。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护理研究方法多样化，包括观察法、实验法、调查法等，以实证研究为主导，注重数据分析和证据整合。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护理研究成果在临床实践中的应用逐渐加强，提高了护理质量和患者满意度。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护理研究现状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https://d.book118.com/045040241021011121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2024-09-23T22:47:52.038</cp:lastPrinted>
  <dcterms:created xsi:type="dcterms:W3CDTF">2024-09-23T14:47:52Z</dcterms:created>
  <dcterms:modified xsi:type="dcterms:W3CDTF">2024-09-23T14:47:54Z</dcterms:modified>
</cp:coreProperties>
</file>