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DAE05-A9BF-48E1-8124-7B4BB169D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641ED-EB8E-4941-852A-67C61F133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3F4AF-DE64-423F-86F9-1E29A4E67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3478D-1714-4C85-9712-14FD5F6FB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447675-E16B-4588-B02A-D596BC347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D9580C-537D-4A6B-BE1E-54F579F2B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E6CCFA-673B-42F6-B054-F7FC42FB0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D15E5-56B3-41D9-8F8B-193EEC393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7FFFA-37C5-4665-BA83-CFA6EF544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B240A-6C5A-4033-81FF-E058B1C29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D3A00-E784-4165-A3F0-7FF4CFB6F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040321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创新项目申报PPT\n## 1.护理创新项目背景及意义\n### 1.1护理行业发展现状及挑战\n### 1.2护理创新项目的必要性\n### 1.3护理创新项目对行业的影响和意义\n## 2.护理创新项目申报要求及流程\n### 2.1护理创新项目申报条件\n### 2.2护理创新项目申报流程\n### 2.3护理创新项目申报材料准备\n## 3.护理创新项目选题及设计\n### 3.1护理创新项目选题原则和方法\n### 3.2护理创新项目方案设计\n### 3.3护理创新项目预期成果及评估\n## 4.护理创新项目实施及成果展示\n### 4.1护理创新项目实施过程管理\n### 4.2护理创新项目成果数据收集与分析\n### 4.3护理创新项目成果展示及推广\n## 5.护理创新项目申报案例分享\n### 5.1成功申报护理创新项目案例分析\n### 5.2护理创新项目申报中的问题与解决\n### 5.3提高护理创新项目申报成功率的策略\n## 6.护理创新项目未来展望\n### 6.1护理创新项目发展趋势\n### 6.2护理创新项目面临的机遇与挑战\n### 6.3护理创新项目持续发展建议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护理创新项目申报PPT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护理创新项目背景及意义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随着人口老龄化加剧，护理需求不断增加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护理人员工作压力大，流动性大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护理人才培养周期长，供需矛盾突出</a:t>
                </a:r>
                <a:endParaRPr/>
              </a:p>
            </p:txBody>
          </p:sp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护理行业人员短缺</a:t>
                </a:r>
                <a:endParaRPr/>
              </a:p>
            </p:txBody>
          </p:sp>
        </p:grpSp>
        <p:grpSp>
          <p:nvGrpSpPr>
            <p:cNvPr id="23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不同医疗机构护理水平差距大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护理人员素质和服务意识参差不齐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护理服务流程和标准不完善</a:t>
                </a:r>
                <a:endParaRPr/>
              </a:p>
            </p:txBody>
          </p:sp>
          <p:sp>
            <p:nvSpPr>
              <p:cNvPr id="2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护理服务质量参差不齐</a:t>
                </a:r>
                <a:endParaRPr/>
              </a:p>
            </p:txBody>
          </p:sp>
        </p:grpSp>
        <p:grpSp>
          <p:nvGrpSpPr>
            <p:cNvPr id="23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护理器械和用品研发滞后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护理信息化水平不高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护理创新项目投入不足</a:t>
                </a:r>
                <a:endParaRPr/>
              </a:p>
            </p:txBody>
          </p:sp>
          <p:sp>
            <p:nvSpPr>
              <p:cNvPr id="2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护理行业技术创新不足</a:t>
                </a:r>
                <a:endParaRPr/>
              </a:p>
            </p:txBody>
          </p:sp>
        </p:grpSp>
      </p:grpSp>
      <p:pic>
        <p:nvPicPr>
          <p:cNvPr id="23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护理行业发展现状及挑战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通过创新项目提高护理服务水平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提高护理人员工作效率和满意度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提高患者护理质量和满意度</a:t>
                </a:r>
                <a:endParaRPr/>
              </a:p>
            </p:txBody>
          </p:sp>
          <p:sp>
            <p:nvSpPr>
              <p:cNvPr id="24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缓解护理人才短缺问题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通过技术创新减少护理人员的工作量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提高护理人员的工作价值和成就感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吸引更多优秀人才投身护理行业</a:t>
                </a:r>
                <a:endParaRPr/>
              </a:p>
            </p:txBody>
          </p:sp>
          <p:sp>
            <p:nvSpPr>
              <p:cNvPr id="25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推动护理行业发展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创新项目推动护理行业的技术进步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促进护理行业的标准化和规范化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提高护理行业在国际市场的竞争力</a:t>
                </a:r>
                <a:endParaRPr/>
              </a:p>
            </p:txBody>
          </p:sp>
          <p:sp>
            <p:nvSpPr>
              <p:cNvPr id="25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护理创新项目的必要性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提高护理行业的技术水平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创新项目推动护理技术的研发和应用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提高护理行业的技术水平和国际竞争力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为患者提供更优质的护理服务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优化护理服务流程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创新项目推动护理服务流程的优化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降低护理人员的工作压力和劳动强度</a:t>
                </a:r>
                <a:endParaRPr/>
              </a:p>
            </p:txBody>
          </p:sp>
          <p:pic>
            <p:nvPicPr>
              <p:cNvPr id="26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提高护理行业的社会价值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通过创新项目提高护理行业的社会认同度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提高护理行业的社会责任感和使命感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为构建和谐社会做出积极贡献</a:t>
                </a:r>
                <a:endParaRPr/>
              </a:p>
            </p:txBody>
          </p:sp>
          <p:pic>
            <p:nvPicPr>
              <p:cNvPr id="27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护理创新项目对行业的影响和意义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护理创新项目申报要求及流程</a:t>
            </a:r>
            <a:endParaRPr/>
          </a:p>
        </p:txBody>
      </p:sp>
      <p:sp>
        <p:nvSpPr>
          <p:cNvPr id="27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项目主题和内容符合护理行业发展需求</a:t>
                </a:r>
                <a:endParaRPr/>
              </a:p>
            </p:txBody>
          </p:sp>
          <p:sp>
            <p:nvSpPr>
              <p:cNvPr id="28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项目主题具有创新性和实用性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项目内容具有操作性和推广价值</a:t>
                </a:r>
                <a:endParaRPr/>
              </a:p>
            </p:txBody>
          </p:sp>
        </p:grpSp>
        <p:grpSp>
          <p:nvGrpSpPr>
            <p:cNvPr id="28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项目团队具备较强的技术研发和实施能力</a:t>
                </a:r>
                <a:endParaRPr/>
              </a:p>
            </p:txBody>
          </p:sp>
          <p:sp>
            <p:nvSpPr>
              <p:cNvPr id="28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项目团队成员具有专业的护理知识和技能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项目团队成员具有技术创新和实施经验</a:t>
                </a:r>
                <a:endParaRPr/>
              </a:p>
            </p:txBody>
          </p:sp>
        </p:grpSp>
        <p:grpSp>
          <p:nvGrpSpPr>
            <p:cNvPr id="28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项目具有明确的目标和预期成果</a:t>
                </a:r>
                <a:endParaRPr/>
              </a:p>
            </p:txBody>
          </p:sp>
          <p:sp>
            <p:nvSpPr>
              <p:cNvPr id="2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项目目标具有可衡量性和可实现性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项目预期成果具有实际应用价值和社会影响力</a:t>
                </a:r>
                <a:endParaRPr/>
              </a:p>
            </p:txBody>
          </p:sp>
        </p:grpSp>
      </p:grpSp>
      <p:pic>
        <p:nvPicPr>
          <p:cNvPr id="28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护理创新项目申报条件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5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96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97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98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99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3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301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30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项目团队提交申报材料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填写护理创新项目申报表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提供项目方案和相关证明材料</a:t>
                </a:r>
                <a:endParaRPr/>
              </a:p>
            </p:txBody>
          </p:sp>
        </p:grpSp>
        <p:grpSp>
          <p:nvGrpSpPr>
            <p:cNvPr id="304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对申报材料进行审核和评估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筛选出符合申报条件的项目</a:t>
                </a:r>
                <a:endParaRPr/>
              </a:p>
            </p:txBody>
          </p:sp>
          <p:sp>
            <p:nvSpPr>
              <p:cNvPr id="30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医疗机构或主管部门审核申报材料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07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30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专家评审团评审项目方案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对项目方案进行专家评审和答辩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评选出优秀的护理创新项目</a:t>
                </a:r>
                <a:endParaRPr/>
              </a:p>
            </p:txBody>
          </p:sp>
        </p:grpSp>
        <p:grpSp>
          <p:nvGrpSpPr>
            <p:cNvPr id="310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对评审结果进行审批和公示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对符合条件的项目下达资助经费</a:t>
                </a:r>
                <a:endParaRPr/>
              </a:p>
            </p:txBody>
          </p:sp>
          <p:sp>
            <p:nvSpPr>
              <p:cNvPr id="312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主管部门审批并下达资助经费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护理创新项目申报流程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护理创新项目申报表</a:t>
                </a:r>
                <a:endParaRPr/>
              </a:p>
            </p:txBody>
          </p:sp>
          <p:sp>
            <p:nvSpPr>
              <p:cNvPr id="31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填写项目名称、主题、团队成员等信息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描述项目背景、目标、预期成果等内容</a:t>
                </a:r>
                <a:endParaRPr/>
              </a:p>
            </p:txBody>
          </p:sp>
        </p:grpSp>
        <p:grpSp>
          <p:nvGrpSpPr>
            <p:cNvPr id="32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2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项目方案及相关证明材料</a:t>
                </a:r>
                <a:endParaRPr/>
              </a:p>
            </p:txBody>
          </p:sp>
          <p:sp>
            <p:nvSpPr>
              <p:cNvPr id="3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提供项目方案的文字说明和图表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提供与项目相关的证明材料，如专利、成果等</a:t>
                </a:r>
                <a:endParaRPr/>
              </a:p>
            </p:txBody>
          </p:sp>
        </p:grpSp>
        <p:grpSp>
          <p:nvGrpSpPr>
            <p:cNvPr id="32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2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其他相关材料</a:t>
                </a:r>
                <a:endParaRPr/>
              </a:p>
            </p:txBody>
          </p:sp>
          <p:sp>
            <p:nvSpPr>
              <p:cNvPr id="32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提供项目团队成员的简历和资质证明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提供项目合作单位的合作协议和资质证明</a:t>
                </a:r>
                <a:endParaRPr/>
              </a:p>
            </p:txBody>
          </p: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护理创新项目申报材料准备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护理创新项目选题及设计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选题原则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项目主题符合护理行业发展需求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项目内容具有创新性和实用性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项目目标具有可衡量性和可实现性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选题方法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通过对护理行业现状和需求的分析，确定选题方向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参考国内外护理创新项目和案例，进行选题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结合项目团队的专业知识和技能，进行选题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护理创新项目选题原则和方法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明确项目目标和预期成果</a:t>
                </a:r>
                <a:endParaRPr/>
              </a:p>
            </p:txBody>
          </p:sp>
          <p:sp>
            <p:nvSpPr>
              <p:cNvPr id="3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设定具体、可衡量的项目目标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预测项目完成后可能取得的成果和影响</a:t>
                </a:r>
                <a:endParaRPr/>
              </a:p>
            </p:txBody>
          </p:sp>
        </p:grpSp>
        <p:grpSp>
          <p:nvGrpSpPr>
            <p:cNvPr id="3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设计项目实施方案</a:t>
                </a:r>
                <a:endParaRPr/>
              </a:p>
            </p:txBody>
          </p:sp>
          <p:sp>
            <p:nvSpPr>
              <p:cNvPr id="3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制定项目进度计划和任务分工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确定项目实施过程中可能遇到的问题和应对措施</a:t>
                </a:r>
                <a:endParaRPr/>
              </a:p>
            </p:txBody>
          </p:sp>
        </p:grpSp>
        <p:grpSp>
          <p:nvGrpSpPr>
            <p:cNvPr id="3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4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评估项目风险和资源需求</a:t>
                </a:r>
                <a:endParaRPr/>
              </a:p>
            </p:txBody>
          </p:sp>
          <p:sp>
            <p:nvSpPr>
              <p:cNvPr id="4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分析项目实施过程中可能遇到的风险和挑战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评估项目实施所需的资源和支持条件</a:t>
                </a:r>
                <a:endParaRPr/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护理创新项目方案设计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护理创新项目预期成果及评估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预期成果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提高护理服务质量和技术水平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优化护理服务流程和降低劳动强度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提高护理行业的社会价值和市场竞争力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成果评估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通过数据收集和分析，评估项目实际成果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通过专家评审和答辩，评估项目成果的价值和影响力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通过推广应用和产业化，评估项目成果的社会效益和经济效益</a:t>
                </a:r>
                <a:endParaRPr/>
              </a:p>
            </p:txBody>
          </p:sp>
          <p:pic>
            <p:nvPicPr>
              <p:cNvPr id="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https://d.book118.com/045040321322011111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护理创新项目申报PPT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2024-09-17T21:27:50.872</cp:lastPrinted>
  <dcterms:created xsi:type="dcterms:W3CDTF">2024-09-17T13:27:50Z</dcterms:created>
  <dcterms:modified xsi:type="dcterms:W3CDTF">2024-09-17T13:27:52Z</dcterms:modified>
</cp:coreProperties>
</file>