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4D515-F7F9-4859-AA6B-274093F14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6C69D-A5CB-4BC3-A2BA-126927825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94D53-3BBE-44D2-B502-B2B40469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D5188-047D-4966-A8FC-8F36B9F8F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82031-2AB3-4653-83AB-86883985B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EB255-4E20-4850-AC67-CAD9B2F4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EE8F96-52BF-4BDF-B0A4-38EC63F2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141E8-DF4B-4C0A-BE47-1F2A4C26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A826C-97C2-4F86-A501-C4BFF313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5EAF1-711E-45F5-8CC8-C7EAEE16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2432B-DB95-460D-9908-7A232ED9A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430223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颅脑手术术前体位护理的核心要点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08" r="16708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7000" r="170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颅脑手术术前体位护理是指在颅脑手术前，根据手术需要和患者情况，对患者进行体位安置和调整，以确保手术顺利进行和患者安全。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颅脑手术术前体位护理的定义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颅脑手术是一项高风险的手术，术前体位护理对于手术的顺利进行和患者的生命安全至关重要。正确的体位可以减少手术难度，降低术中并发症的发生率，提高手术效果。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颅脑手术中，患者的体位不仅影响到手术视野的暴露，还关系到呼吸、循环等生理功能的稳定。因此，术前体位护理是颅脑手术中不可或缺的一环。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颅脑手术术前体位护理的重要性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早期的颅脑手术由于技术限制，体位多采用平卧位或侧卧位。随着医学技术的进步，颅脑手术的体位逐渐多样化，适应不同手术的需要。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颅脑手术术前体位护理已经形成了一套完整的体系。根据患者的具体情况和手术需求，医护人员会选择合适的体位进行安置和调整。同时，随着医疗设备的更新和护理技术的发展，颅脑手术术前体位护理也在不断改进和完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颅脑手术术前体位护理的历史与发展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颅脑手术术前体位护理的核心要点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评估患者的身体状况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了解患者的基本情况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包括年龄、性别、身高、体重、生命体征等，以便为患者选择合适的体位。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评估患者的病情状况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了解患者的疾病类型、病变部位、手术方式等信息，以便更好地为患者进行体位护理。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评估患者的身体功能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了解患者的肢体活动能力、肌肉力量、感觉功能等信息，以便为患者选择适当的体位和护理措施。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864" r="1086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根据手术部位和手术方式的不同，选择适当的体位，以确保手术视野的暴露和手术操作的顺利进行。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根据手术需要选择体位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在选择体位时，应充分考虑患者的舒适度和安全性，避免因体位不当而引起的并发症。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考虑患者的舒适度和安全性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根据需要准备适当的体位垫和固定装置，以确保患者在手术过程中保持稳定的体位。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准备必要的体位垫和固定装置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选择合适的体位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609" b="25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保持呼吸道通畅是颅脑手术术前体位护理的重要环节，因为呼吸道不畅会导致缺氧和二氧化碳潴留，影响手术效果和患者的生命安全。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在摆放体位时，应注意患者的头部位置和颈部的伸展度，以保持呼吸道通畅。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对于呼吸道不通畅的患者，应及时采取措施，如调整头部位置、吸痰等，以确保患者呼吸顺畅。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颅脑手术术前体位护理过程中，应积极预防各种并发症的发生，如褥疮、肌肉萎缩、关节僵硬等。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在摆放体位时，应避免过度压迫患者的身体部位，以免造成局部缺血和褥疮的形成。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273" b="927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168" b="181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对于长期卧床的患者，应定期为其进行肢体按摩和被动运动，以预防肌肉萎缩和关节僵硬的发生。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颅脑手术术前体位护理的步骤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https://d.book118.com/045043022303011124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2024-09-29T03:39:30.770</cp:lastPrinted>
  <dcterms:created xsi:type="dcterms:W3CDTF">2024-09-28T19:39:30Z</dcterms:created>
  <dcterms:modified xsi:type="dcterms:W3CDTF">2024-09-28T19:39:32Z</dcterms:modified>
</cp:coreProperties>
</file>