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CF93E-44FD-4574-9513-9B7F9AFE6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6E8AE-991D-4667-93CB-0AD421FB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71788-CBFE-47FF-9CF0-B0FD32A1E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9D6BC-F337-477B-B3C7-DBADED69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6D7CC-9CFC-4711-A3BD-4FEE87F44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A7E54-9E64-4572-939C-17B1129F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D9B34B-F8F5-408E-88D9-7A591B78E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4C399-E11C-4DB6-92E7-141E77DAB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716D5-F7EB-40DE-95FA-3894BB261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9477D-A0B7-4C07-94E9-2618E1CF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171FD-7B84-43CC-B59E-CE0B050E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00221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系统性能评估与提升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系统性能评估概述
 性能评估工具与方法
 性能指标与数据分析
 性能瓶颈定位与诊断
 系统性能优化策略
 软件优化技术与方案
 硬件优化技术与方案
 性能提升案例分享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系统性能评估概述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系统性能评估概述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系统性能评估概述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1.系统性能评估的意义：系统性能评估是对计算机系统或网络系统的性能进行测量、分析和评价的过程，旨在提高系统的响应速度、稳定性和可靠性，以满足用户需求。</a:t>
            </a:r>
          </a:p>
          <a:p>
            <a:r>
              <a:t>2.系统性能评估的方法：性能评估方法主要包括基准测试、模拟测试、负载测试和压力测试等，针对不同的系统和应用场景选择合适的评估方法。</a:t>
            </a:r>
          </a:p>
          <a:p>
            <a:r>
              <a:t>3.系统性能评估的指标：性能评估指标包括响应时间、吞吐量、并发量、错误率等，用于量化评估系统的性能水平。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系统性能评估的重要性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1.提升用户体验：系统性能评估可以优化系统的响应速度和稳定性，提高用户满意度。</a:t>
            </a:r>
          </a:p>
          <a:p>
            <a:r>
              <a:t>2.提高系统可靠性：通过性能评估可以发现和解决潜在的系统问题，提高系统的可靠性和稳定性。</a:t>
            </a:r>
          </a:p>
          <a:p>
            <a:r>
              <a:t>3.降低运维成本：通过性能评估和优化，可以减少系统故障和运维工作量，降低运维成本。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系统性能评估概述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系统性能评估的挑战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1.系统复杂性：现代计算机系统结构复杂，涉及硬件、软件、网络等多个层面，性能评估难度较大。</a:t>
            </a:r>
          </a:p>
          <a:p>
            <a:r>
              <a:t>2.数据采集与分析：性能评估需要采集大量的系统数据进行分析，需要高效的数据采集和分析工具。</a:t>
            </a:r>
          </a:p>
          <a:p>
            <a:r>
              <a:t>3.评估结果的解释与应用：性能评估结果需要结合实际业务需求进行解释和应用，需要综合考虑各种因素。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系统性能评估的趋势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1.智能化评估：随着人工智能技术的发展，智能化评估将成为未来系统性能评估的重要趋势。</a:t>
            </a:r>
          </a:p>
          <a:p>
            <a:r>
              <a:t>2.云端评估：云端评估可以提供更加灵活、高效的性能评估服务，满足不断增长的性能评估需求。</a:t>
            </a:r>
          </a:p>
          <a:p>
            <a:r>
              <a:t>3.综合性评估：未来系统性能评估将更加注重综合性评估，包括系统安全性、可扩展性等方面的评估。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基准测试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1.基准测试是性能评估的重要手段，通过对系统各项性能指标进行量化测量，为性能优化提供数据依据。</a:t>
            </a:r>
          </a:p>
          <a:p>
            <a:r>
              <a:t>2.有效的基准测试需要设计合理的测试场景和用例，以便准确反映系统实际运行情况。</a:t>
            </a:r>
          </a:p>
          <a:p>
            <a:r>
              <a:t>3.基准测试结果需要与其他性能数据进行对比分析，以便更准确地评估系统性能状况。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监控工具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1.实时监控工具可以实时采集系统各项性能指标数据，帮助快速定位性能问题。</a:t>
            </a:r>
          </a:p>
          <a:p>
            <a:r>
              <a:t>2.监控工具需要具备灵活性和可扩展性，以便适应不同规模和类型的系统。</a:t>
            </a:r>
          </a:p>
          <a:p>
            <a:r>
              <a:t>3.通过对历史监控数据的分析，可以预测系统性能趋势，为性能优化提供决策支持。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1.性能分析通过对系统运行过程中的各项性能指标进行详细分析，找出性能瓶颈。</a:t>
            </a:r>
          </a:p>
          <a:p>
            <a:r>
              <a:t>2.性能分析方法包括代码级分析和系统级分析，从不同层面挖掘性能问题根源。</a:t>
            </a:r>
          </a:p>
          <a:p>
            <a:r>
              <a:t>3.性能分析结果需要结合实际业务场景进行优化，以提高系统整体性能。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1.负载测试通过模拟不同负载条件下的系统运行情况，评估系统性能和稳定性。</a:t>
            </a:r>
          </a:p>
          <a:p>
            <a:r>
              <a:t>2.负载测试需要设计合理的负载模型和测试用例，以便准确反映系统实际负载情况。</a:t>
            </a:r>
          </a:p>
          <a:p>
            <a:r>
              <a:t>3.通过对负载测试数据的分析，可以预测系统在不同负载条件下的性能表现。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1.性能优化策略需要根据性能分析结果和负载测试数据进行制定，确保针对性和优化效果。</a:t>
            </a:r>
          </a:p>
          <a:p>
            <a:r>
              <a:t>2.优化策略需要综合考虑系统架构、硬件配置、软件优化等多个方面，以提高整体性能。</a:t>
            </a:r>
          </a:p>
          <a:p>
            <a:r>
              <a:t>3.优化策略实施后需要进行性能验证和测试，确保优化效果符合预期，并对系统进行持续监控和调整。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最佳实践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1.性能评估与提升的最佳实践包括建立完善的性能监控和分析体系，定期进行性能评估和优化。</a:t>
            </a:r>
          </a:p>
          <a:p>
            <a:r>
              <a:t>2.最佳实践需要充分发挥各种性能评估工具和方法的优势，综合应用多种技术手段，提高性能评估准确性和优化效果。</a:t>
            </a:r>
          </a:p>
          <a:p>
            <a:r>
              <a:t>3.最佳实践需要加强与业务团队的沟通和协作，确保性能优化与业务需求保持一致，提高系统性能和用户体验。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性能指标与数据分析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性能指标与数据分析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性能指标定义与分类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1.性能指标是指用于衡量系统性能的具体量化标准，通常包括响应时间、吞吐量、错误率等。</a:t>
            </a:r>
          </a:p>
          <a:p>
            <a:r>
              <a:t>2.性能指标可分为客观指标和主观指标，客观指标如系统响应时间，主观指标如用户满意度。</a:t>
            </a:r>
          </a:p>
          <a:p>
            <a:r>
              <a:t>3.对性能指标进行明确的定义和分类，有助于更精准地评估系统性能状况，并针对性地进行优化。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数据采集与监控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1.数据采集是指通过各种监控工具和技术手段，收集系统运行过程中的性能数据。</a:t>
            </a:r>
          </a:p>
          <a:p>
            <a:r>
              <a:t>2.数据采集的频率和精度，直接影响到性能分析的准确性和有效性。</a:t>
            </a:r>
          </a:p>
          <a:p>
            <a:r>
              <a:t>3.实时监控可以帮助及时发现系统性能问题，为性能优化提供依据和支持。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性能指标与数据分析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数据分析方法与技术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1.数据分析是通过统计学和数据挖掘技术，对性能数据进行处理和分析，以提取有用的信息和知识。</a:t>
            </a:r>
          </a:p>
          <a:p>
            <a:r>
              <a:t>2.常用的数据分析方法包括描述性统计、因果分析、回归分析等。</a:t>
            </a:r>
          </a:p>
          <a:p>
            <a:r>
              <a:t>3.数据分析技术不断发展，引入机器学习和人工智能等技术，可以提高分析效率和准确性。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性能瓶颈识别与定位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1.性能瓶颈是指系统性能受限的关键因素，可能出现在硬件、软件、网络等各个环节。</a:t>
            </a:r>
          </a:p>
          <a:p>
            <a:r>
              <a:t>2.通过数据分析，可以识别出性能瓶颈所在的位置和原因，为性能优化提供方向和思路。</a:t>
            </a:r>
          </a:p>
          <a:p>
            <a:r>
              <a:t>3.准确的瓶颈定位是性能优化的关键步骤，有助于提高系统整体性能和稳定性。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性能指标与数据分析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性能优化策略与方案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1.性能优化是根据性能分析结果，采取相应的措施和手段，提高系统性能和响应速度。</a:t>
            </a:r>
          </a:p>
          <a:p>
            <a:r>
              <a:t>2.性能优化策略包括硬件升级、软件优化、网络调整等多个方面，需要根据实际情况进行具体分析和实施。</a:t>
            </a:r>
          </a:p>
          <a:p>
            <a:r>
              <a:t>3.制定合理的性能优化方案，需要考虑系统稳定性、成本、用户体验等多个因素的综合平衡。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性能评估与测试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1.性能评估是对系统性能状况的定量和定性评价，以确定系统是否满足预定的性能指标和要求。</a:t>
            </a:r>
          </a:p>
          <a:p>
            <a:r>
              <a:t>2.性能测试是通过模拟真实场景和压力测试等方式，对系统性能进行验证和测试。</a:t>
            </a:r>
          </a:p>
          <a:p>
            <a:r>
              <a:t>3.有效的性能评估和测试，可以帮助发现和解决潜在的性能问题，保证系统的稳定性和可靠性。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性能瓶颈定位与诊断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性能瓶颈定位与诊断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1.实时监控系统性能数据，收集CPU使用率、内存占用、磁盘I/O、网络带宽等关键指标。</a:t>
            </a:r>
          </a:p>
          <a:p>
            <a:r>
              <a:t>2.利用性能分析工具，对系统瓶颈进行初步定位，识别出高负载、高延迟的组件或服务。</a:t>
            </a:r>
          </a:p>
          <a:p>
            <a:r>
              <a:t>3.分析性能数据，了解系统性能趋势，为进一步的性能优化提供依据。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资源利用率评估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1.检查系统资源利用率，包括CPU、内存、存储、网络等，确定是否存在资源不足或浪费的情况。</a:t>
            </a:r>
          </a:p>
          <a:p>
            <a:r>
              <a:t>2.对比资源利用率和行业标准，评估系统资源配置的合理性。</a:t>
            </a:r>
          </a:p>
          <a:p>
            <a:r>
              <a:t>3.针对资源利用率过高的情况，进行资源扩展或优化资源配置。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性能瓶颈定位与诊断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应用程序性能诊断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1.对应用程序进行性能测试，收集响应时间、吞吐量、错误率等指标。</a:t>
            </a:r>
          </a:p>
          <a:p>
            <a:r>
              <a:t>2.分析应用程序日志，定位性能问题出现的位置和可能的原因。</a:t>
            </a:r>
          </a:p>
          <a:p>
            <a:r>
              <a:t>3.结合代码审查和监控数据，深入诊断应用程序性能瓶颈。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数据库性能优化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1.监控数据库性能，收集查询响应时间、事务处理速率等指标。</a:t>
            </a:r>
          </a:p>
          <a:p>
            <a:r>
              <a:t>2.分析数据库执行计划，找出低效查询和索引问题。</a:t>
            </a:r>
          </a:p>
          <a:p>
            <a:r>
              <a:t>3.优化数据库结构、索引和查询语句，提高数据库性能。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性能瓶颈定位与诊断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网络性能诊断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1.监控网络带宽、延迟、丢包率等关键指标，评估网络性能。</a:t>
            </a:r>
          </a:p>
          <a:p>
            <a:r>
              <a:t>2.分析网络数据包，定位网络传输瓶颈和异常流量。</a:t>
            </a:r>
          </a:p>
          <a:p>
            <a:r>
              <a:t>3.优化网络连接和配置，提高网络传输性能和稳定性。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系统架构优化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1.评估现有系统架构的可扩展性和可靠性，分析系统瓶颈。</a:t>
            </a:r>
          </a:p>
          <a:p>
            <a:r>
              <a:t>2.引入微服务、分布式缓存等先进技术，优化系统架构。</a:t>
            </a:r>
          </a:p>
          <a:p>
            <a:r>
              <a:t>3.对系统进行水平扩展和垂直扩展，提高系统性能和稳定性。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https://d.book118.com/045100221114011043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系统性能评估概述</vt:lpstr>
      <vt:lpstr> 系统性能评估概述</vt:lpstr>
      <vt:lpstr> 系统性能评估概述</vt:lpstr>
      <vt:lpstr> 性能评估工具与方法</vt:lpstr>
      <vt:lpstr> 性能评估工具与方法</vt:lpstr>
      <vt:lpstr> 性能评估工具与方法</vt:lpstr>
      <vt:lpstr> 性能评估工具与方法</vt:lpstr>
      <vt:lpstr> 性能指标与数据分析</vt:lpstr>
      <vt:lpstr> 性能指标与数据分析</vt:lpstr>
      <vt:lpstr> 性能指标与数据分析</vt:lpstr>
      <vt:lpstr> 性能指标与数据分析</vt:lpstr>
      <vt:lpstr> 性能瓶颈定位与诊断</vt:lpstr>
      <vt:lpstr> 性能瓶颈定位与诊断</vt:lpstr>
      <vt:lpstr> 性能瓶颈定位与诊断</vt:lpstr>
      <vt:lpstr> 性能瓶颈定位与诊断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2024-09-05T01:22:01.043</cp:lastPrinted>
  <dcterms:created xsi:type="dcterms:W3CDTF">2024-09-04T17:22:01Z</dcterms:created>
  <dcterms:modified xsi:type="dcterms:W3CDTF">2024-09-04T17:22:03Z</dcterms:modified>
</cp:coreProperties>
</file>