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BC3837-5D86-4BE0-9DD3-6D0BAF1EF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37D7B5-44B5-4A22-A4FF-9DFECDF25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8C8866-E743-434D-88FA-1CBD3FB18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3302DE-1E3A-4A5B-8A18-D7D79EE5B7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BBC0C6-5EE9-41AE-ADC5-6D0149F0C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CDE42A-255D-41AC-82ED-AB59FBBA7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BD2539-221B-4538-AC25-16062607B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2550DD-8AE8-4DCB-B718-061C4D43B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E54819-8314-411F-9A64-159CE28FB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5265B5-6B56-4392-8F7F-812F23D58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EAC759-C72D-4BF3-A3BA-7B15B2895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510100410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《锻造的加热》ppt课件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锻造加热概述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加热对锻造的影响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加热炉的种类与选择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加热工艺参数的选择与优化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锻造加热的质量控制与安全防护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锻造加热概述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744" b="1674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45074" r="4507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通过加热使金属软化，降低变形抗力，提高金属塑性，使其易于进行锻造加工。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提高金属塑性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加热可以消除金属内部的残余内应力，防止锻造过程中出现裂纹。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消除内应力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加热可以使金属均匀奥氏体化，有利于获得具有优良性能的锻件。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均匀奥氏体化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加热可以改变金属的结晶过程，改善其组织和性能，提高金属的力学性能和耐腐蚀性。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改善金属组织和性能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加热的目的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利用燃气或燃油火焰对金属进行加热。这种方法加热速度快，适用于大型锻件的加热。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火焰加热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微波加热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750" b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通过电流在金属内部产生热量进行加热。电热加热温度均匀，适用于小型精密锻件的加热。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利用微波对金属进行加热。微波加热具有快速、均匀加热的特点，但设备成本较高，应用较少。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加热的方法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对流传热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在加热过程中，金属表面的热量通过与周围介质之间的相对运动传递给介质，再由介质传递给金属内部。对流传热在加热过程中也起到重要作用。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热传导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热量通过金属表面向内部传递，使金属整体受热。热传导是加热过程中最主要的传热方式。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辐射传热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热量通过电磁波的形式从高温物体传递到低温物体。在高温下，辐射传热成为主要的传热方式之一。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2250" b="122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加热的原理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加热对锻造的影响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加热温度会影响金属材料的物理和化学性质，如热膨胀、热传导、热容等，从而影响锻造过程中的变形行为和力学性能。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温度对金属材料的影响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适当的加热温度可以提高金属的塑性，降低变形抗力，使金属更容易进行塑性变形。同时，合适的温度可以减少金属内部应力，降低开裂风险。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温度对锻造过程的影响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过高的加热温度会导致金属过烧、氧化、脱碳等不良现象，而过低的温度则可能导致金属塑性不足、变形抗力增大，影响锻造质量和效率。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温度对锻造质量的影响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加热温度的影响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加热时间对金属组织的影响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在一定范围内，延长加热时间可以使金属材料更好地吸收热量，促进原子扩散和晶粒长大，有利于改善金属的塑性和韧性。但过长的加热时间会导致金属过热，晶粒过于粗大，影响力学性能。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5625" r="1562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加热时间对氧化和脱碳的影响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加热时间过长会使金属表面发生氧化和脱碳现象，导致表面质量下降，影响锻件的使用性能。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加热时间对能源消耗的影响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加热时间越长，能源消耗越多，生产成本越高。因此，在保证锻造质量的前提下，应尽量缩短加热时间。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加热时间的影响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385" r="1938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气氛对加热时间的影响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在某些气氛下，如渗碳气氛，金属表面的化学反应速度较快，需要适当调整加热时间以避免过度反应。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保护气氛对金属表面质量的影响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在可控气氛炉中加热时，采用还原性气氛可以防止金属表面氧化和脱碳，提高表面质量。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气氛对加热温度的影响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不同气氛的导热系数和比热容不同，会影响炉内的温度分布和升温速度。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加热气氛的影响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加热炉的种类与选择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https://d.book118.com/045101004104011041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2024-09-01T19:25:35.930</cp:lastPrinted>
  <dcterms:created xsi:type="dcterms:W3CDTF">2024-09-01T11:25:35Z</dcterms:created>
  <dcterms:modified xsi:type="dcterms:W3CDTF">2024-09-01T11:25:37Z</dcterms:modified>
</cp:coreProperties>
</file>