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96D41-694F-4229-9722-D2A8B4CA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934B9-BE83-432D-8191-719F9C8C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0D60C-F7C0-4EDA-A052-496E55A1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CA0A5-11E8-4C15-AFE8-10401AA32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AE705-BF23-4205-9A89-C7AE00D43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89B84-A2A8-4B4D-9C34-1042F811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9F7A8-CD27-4F66-8702-1F45F0633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B23D8-F6B6-47B8-A8B7-59F1AB93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35FA2-5F5C-435A-BD5A-D8FEE001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B8489-41B2-4F9E-9951-B5A8F505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72435-0803-48BA-A801-65A9BF7E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022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发热的评估与护理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评估与护理对于发热患者至关重要，有助于诊断病因、减轻症状和预防并发症。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发热是人体对感染、炎症或免疫反应的一种反应，通常表现为体温升高。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使读者掌握发热的评估方法、护理技巧和注意事项，以便在家庭或医疗环境中有效应对发热问题。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提供关于发热评估与护理的详细信息，帮助读者了解如何正确处理发热问题。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91" b="3579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使用水银温度计或电子温度计测量体温，确保测量方法正确，记录测量结果。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观察宝宝是否有其他症状，如咳嗽、流鼻涕、喉咙痛等，以及症状的严重程度。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了解宝宝是否有过敏史、用药史、疾病史等，以及家庭成员的健康状况。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体温高低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评估宝宝的体温是否超过正常范围，了解发热的程度。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观察宝宝是否有其他不适症状，如食欲不振、精神萎靡等。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考虑宝宝的年龄、体重、健康状况等个体差异，综合评估发热的影响。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在宝宝发热时，首先进行初步评估，包括体温测量和症状观察。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如果初步评估认为需要，进行详细评估，包括询问病史和身体检查。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根据评估结果，制定相应的护理计划，包括物理降温、药物治疗等措施。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发热的护理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定期监测体温，了解发热程度和变化情况。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提供舒适的环境，如保持室内温度适宜、穿着宽松舒适的衣服等，以减轻发热引起的不适感。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鼓励患者多喝水，以补充体内水分，预防脱水。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提供清淡易消化的食物，避免油腻和刺激性食物，以免加重病情。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采用冰敷、温水擦浴等方法降低体温，但避免使用酒精擦浴。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给予患者心理支持，缓解焦虑和不适感，增强战胜疾病的信心。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药物降温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在医生指导下使用退热药，如对乙酰氨基酚、布洛芬等。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密切观察病情变化，如出现高热不退、意识障碍等情况应及时就医。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https://d.book118.com/045102241014011130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2024-09-29T15:02:51.566</cp:lastPrinted>
  <dcterms:created xsi:type="dcterms:W3CDTF">2024-09-29T07:02:51Z</dcterms:created>
  <dcterms:modified xsi:type="dcterms:W3CDTF">2024-09-29T07:02:53Z</dcterms:modified>
</cp:coreProperties>
</file>