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E506C-3B9A-45C0-96A3-4C495F627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DE82A-1A13-40C2-A06B-9EBB1F6A4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488EF-E8A4-4475-A138-D8998D273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3E2FC-3546-4F5F-8719-367A984DF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0E9FBA-EA52-4AA9-9881-38D8EEA5A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9BCDF3-0574-48AA-A676-4D6F83485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B4B920-F009-475D-9927-E32F9155F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DC026A-F83E-4821-9082-CC7BA1549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D84A2-003F-4CD5-B089-85E79528F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5A5CE-B6EF-43B2-A344-B5B15BD70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FA87D-D270-4233-BADE-B6CD03FC3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110243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科技成果鉴定评审的技巧与方法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科技成果鉴定评审的前期准备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科技成果的技术创新性评估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科技成果的应用价值评估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科技成果鉴定评审中的风险识别与防范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科技成果鉴定评审中的沟通技巧与方法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提高科技成果鉴定评审效率的建议与措施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95" b="40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科技成果鉴定评审是对科技项目、产品或创新成果进行综合评价的过程，以确定其科学性、创新性、实用性和经济价值。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通过对科技成果的鉴定评审，可以评估其质量和水平，为科技项目的立项、验收、奖励和推广提供依据，促进科技创新和成果转化。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公正、客观、科学、创新、实用。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主要包括学术价值、技术水平、市场前景、社会效益和经济效益等方面。具体标准因不同领域和项目而异，但一般应遵循国际或国内相关领域的规范和标准。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38" r="23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评审原则与标准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评审流程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一般包括申请、受理、初审、专家评审、终审和公示等环节。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申请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申请人向相关机构提交科技成果鉴定评审申请及相关材料。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受理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相关机构对申请材料进行形式审查，决定是否受理。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67" r="18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对受理的申请进行初步审查，评估其是否符合评审要求和标准。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3. 初审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组织专家对初审通过的科技成果进行深入评审，提出评价意见。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4. 专家评审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根据专家评审意见，对科技成果进行综合评价，作出鉴定评审结论。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5. 终审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将鉴定评审结果进行公示，接受社会监督。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6. 公示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科技成果鉴定评审的前期准备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查阅相关文献资料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了解该领域的研究现状、发展趋势以及同类成果的技术水平。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与成果完成者沟通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了解成果的创新点、技术难点、实验数据以及应用前景等。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实地考察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对成果的应用场景、实验设备、操作流程等进行实地考察，以便更深入地了解成果。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了解科技成果背景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确定评审重点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根据成果的性质和领域，明确评审的重点，如技术创新性、实用性、经济效益等。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制定评价标准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根据评审重点，制定相应的评价标准，如技术指标、性能指标、经济效益指标等。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设定评审等级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根据评价标准的达成情况，设定不同的评审等级，如国际领先、国内领先、行业先进等。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明确鉴定评审目标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确定评审时间和地点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与成果完成者协商确定评审时间和地点，确保评审工作的顺利进行。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组建评审专家组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根据成果涉及的专业领域，组建具有权威性和代表性的评审专家组。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制定评审流程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明确评审的具体流程，包括成果汇报、专家提问、讨论评议、形成评审意见等。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准备评审材料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要求成果完成者提供完整的成果材料，包括研究报告、实验数据、应用证明等。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制定详细评审计划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科技成果的技术创新性评估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通过文献调研、专利分析等手段，发现研究领域中的技术空白或未解决的问题，作为创新点进行深入研究和探索。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发掘技术空白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对研究领域的技术发展历程进行梳理，找出技术演进的规律和趋势，从而识别出具有创新性的技术方向。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梳理技术演进脉络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积极寻找不同学科之间的交叉点，通过跨学科思维和技术融合，发掘新的技术创新点。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关注跨学科交叉点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技术创新点识别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收集国内外同类技术的相关资料，从技术原理、性能指标、应用范围等方面进行对比分析，评估待鉴定科技成果的技术水平。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国内外同类技术对比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关注国际先进技术发展趋势，了解最新技术动态和前沿研究成果，为技术水平对比分析提供有力支持。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先进技术发展趋势分析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邀请相关领域的专家进行咨询和评议，借助专家的专业知识和经验，对待鉴定科技成果的技术水平进行客观评价。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专家咨询与评议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技术水平对比分析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创新性指标评价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根据科技成果的创新性特点，制定一系列创新性评价指标，如原创性、先进性、实用性等，对科技成果的创新程度进行定量评价。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创新价值评估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从市场需求、经济效益、社会效益等方面出发，评估科技成果的创新价值和应用前景，判断其是否具有推广应用的潜力。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创新团队实力考察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考察科技成果完成单位的创新团队实力，包括研究基础、人才队伍、科研条件等方面，以评估其持续创新能力和成果转化的可能性。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创新程度评价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科技成果的应用价值评估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https://d.book118.com/045110243110011103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2024-09-12T14:13:08.075</cp:lastPrinted>
  <dcterms:created xsi:type="dcterms:W3CDTF">2024-09-12T06:13:08Z</dcterms:created>
  <dcterms:modified xsi:type="dcterms:W3CDTF">2024-09-12T06:13:10Z</dcterms:modified>
</cp:coreProperties>
</file>