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D0645-3FFE-4779-9E7A-D18A1BE0C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E9890C-3B50-4AC1-946E-E65A51E3E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66F49D-F492-4026-9FF4-315D2A8B1E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45AE28-5BFA-49AD-B6D0-93E6282895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6614BC8-3E55-41A2-AE80-856672B0CB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AE3C10-DEB4-4F12-8302-7683BD1A8A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C9ED11-2114-44B5-B7EE-BCCBFFA79E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82E363-6501-426E-A894-9B0DEB5511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DD31F8-49F5-4D88-9390-7C67ACE828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27EFF-76F4-491C-B8FF-B4AEE8F9F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FAC647-3C65-4D85-9E0F-9313E7ADA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5110243322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护理翻身叩背情景模拟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情景模拟介绍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翻身叩背操作流程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常见问题及处理方法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情景模拟介绍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情景模拟的定义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情景模拟是一种基于现实场景的模拟训练方法，通过模拟实际工作中可能遇到的情况，让学习者在模拟环境中进行实践操作，以达到提高技能和应对能力的目的。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它通常包括角色扮演、实物操作、模拟设备等多种形式，能够为学习者提供一个类似于真实工作环境的实践机会。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护理工作中，情景模拟广泛应用于技能培训、应急演练、临床教学等领域。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通过模拟各种临床场景，如翻身叩背、心肺复苏、急救处理等，护理人员可以在安全的环境中进行实践操作，提高应对紧急情况和复杂病情的处理能力。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情景模拟在护理中的应用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情景模拟能够提供逼真的实践环境，提高学习者的技能和应对能力；能够降低实际操作中的风险，减少医疗事故的发生；能够促进团队协作和沟通能力的培养。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情景模拟无法完全模拟真实临床情况，可能存在一定程度的模拟失真；情景模拟需要投入大量的人力、物力和时间成本，实施难度较大；对于学习者来说，可能存在一定的心理压力和焦虑情绪。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情景模拟的优点和局限性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翻身叩背操作流程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评估病人的病情、意识状态、活动能力以及是否有特殊需求。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确认病人是否需要翻身叩背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根据病人的病情和需求，确定合适的翻身时间和频率，以预防褥疮和肺部并发症。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确定合适的翻身时间和频率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评估病人情况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12" r="326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729" r="1072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517" r="3051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准备用物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准备叩背工具，如软质叩背刷或手背。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准备适当的床单、毛巾和枕头等用物，确保舒适和卫生。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向病人解释翻身叩背的目的和操作过程，以获得病人的理解和配合。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告知病人家属或陪护人员相关的注意事项和配合要点。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沟通告知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确保病人的身体保持干燥和清洁，避免皮肤感染和褥疮。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根据病人的需求和情况，协助病人进行翻身，注意保护病人的隐私和尊严。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协助病人翻身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指导病人进行深呼吸，然后使用叩背工具或手背在背部轻轻叩击，帮助排痰。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注意叩背的力度和频率，避免过度叩击造成不适或损伤。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叩背操作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75049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整理床单、毛巾和枕头等用物，保持整洁和卫生。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2018" y="2026920"/>
            <a:ext cx="3466777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清洁叩背工具，以备下次使用。</a:t>
            </a:r>
          </a:p>
        </p:txBody>
      </p:sp>
      <p:sp>
        <p:nvSpPr>
          <p:cNvPr id="6" name="Freeform 6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整理用物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https://d.book118.com/045110243322011100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2024-09-08T21:59:51.871</cp:lastPrinted>
  <dcterms:created xsi:type="dcterms:W3CDTF">2024-09-08T13:59:51Z</dcterms:created>
  <dcterms:modified xsi:type="dcterms:W3CDTF">2024-09-08T13:59:54Z</dcterms:modified>
</cp:coreProperties>
</file>