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CDF8F-29D9-4116-9110-8AA0E2052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3129A-93A4-4FC7-BD96-78E0FACA0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134D1-E1AF-4AE6-80E2-9DB52C728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AA40B-353B-4C10-8563-021EA7D58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FF77E-6FFF-4586-86F5-634387712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9B9002-0430-4FB0-B258-FD65BACF2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1E35EC-8F92-43DE-8954-1283F7796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15168-A504-474A-8ABC-1F1ADFC51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D2ECD-6BB9-4709-821E-F7873B6F0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E860D-DFD9-4B16-A62D-E4E0A7E0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4FB84-A97D-4365-92CD-C733C70A3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14042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安全生产管理制度与安全生产监管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安全生产监管概述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安全生产监管实践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安全生产管理制度与监管互动关系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安全生产管理制度与监管挑战与对策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94" b="18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建立完善的安全生产管理制度，有助于企业规范生产流程、提高生产效率、降低事故发生率，从而保障员工生命安全和企业财产安全。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国家层面制定的安全生产法律、法规及标准，是企业制定安全生产管理制度的基础和依据。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企业内部安全管理制度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企业根据自身生产特点和实际情况，制定的各项安全生产管理制度和操作规程。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明确各级管理人员和操作人员的安全职责，形成全员参与的安全生产管理体系。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各级管理人员的安全职责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贯彻执行国家安全生产法律法规和企业内部安全管理制度，组织开展安全检查、隐患排查和整改工作。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操作人员的安全职责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严格遵守安全生产规章制度和操作规程，正确使用安全防护用品，发现事故隐患及时报告并采取措施消除。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企业法人代表的安全职责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对企业安全生产全面负责，确保安全生产投入，组织制定并实施安全生产规章制度和操作规程。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安全生产监管概述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确保生产过程中的安全，防止事故发生，保障员工生命财产安全和企业正常运营。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预防为主、综合治理、依法依规、科学有效。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包括定期检查、专项检查、季节性检查、节假日检查等多种手段。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制定并执行安全生产规章制度，加强安全教育培训，实施隐患排查治理，强化应急救援管理等。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监管手段与措施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12" r="24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国家安全生产监督管理总局及其下属各级安全监管部门。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制定安全生产政策、法规和标准，监督企业执行安全生产法律法规和规章制度，组织事故调查处理等。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监管机构与职责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采用多种宣传手段，如宣传册、标语、安全漫画等，提高员工安全意识。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定期开展安全教育活动，如安全知识讲座、应急演练等，提高员工安全技能。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879" r="987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232" r="1023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制定安全生产宣传计划，明确宣传目标、内容、形式和时间安排。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制度宣传与教育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对发现的安全隐患及时整改，确保生产过程中的安全。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建立健全安全生产责任制，明确各级管理人员和员工的安全职责。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制定安全检查制度，定期对生产现场、设备、人员等进行安全检查。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https://d.book118.com/045114042240011110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2024-09-16T02:25:34.824</cp:lastPrinted>
  <dcterms:created xsi:type="dcterms:W3CDTF">2024-09-15T18:25:34Z</dcterms:created>
  <dcterms:modified xsi:type="dcterms:W3CDTF">2024-09-15T18:25:36Z</dcterms:modified>
</cp:coreProperties>
</file>