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81B95-5CF9-4042-BCF0-21D3A9E3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43B61-561E-407B-8132-C585AC390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BA1D3-6CB3-461D-8F2A-8B87DC0F3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E909B-03D1-4481-AFC3-64D0ACE9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093630-EA1E-4C11-A26E-E4F076AC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1EEE5-837E-40C7-AF59-3C9121CAD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3A694-2D60-4185-AFF2-8FEE1A0F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F67F8-4656-492F-8BB1-D4334F5D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A8CC5-4CBE-47D2-ADC7-6EC62BDBF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38FDB-8041-4F9A-8E42-B1CCEF63F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0CD8E-4B8B-4A74-B0D8-C46E68D05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20102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化工技术研究与开发方法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化工技术开发策略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化工技术转化与应用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化工技术前沿动态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化工技术挑战与机遇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37" r="35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化工技术是指利用化学原理和方法，对物质进行加工、转化和合成的一系列工艺和技术的总称。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根据应用领域和技术特点，化工技术可分为石油化工、精细化工、高分子化工、生物化工等多个分支。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化工技术定义与分类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现代化工技术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以高科技为先导，向自动化、连续化、精细化方向发展，涉及领域更加广泛，如纳米技术、生物技术等。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古代化工技术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起源于炼金术和制陶术，通过经验积累逐渐发展出染色、制革、酿造等工艺。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近代化工技术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随着化学科学的建立和发展，人们开始运用化学知识研究和开发新的化工技术，如合成氨、合成橡胶等。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国民经济基础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化工技术是国民经济的基础产业之一，为农业、工业、交通运输等领域提供必要的化学品和材料。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推动科技创新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化工技术的研究与开发不断推动着科技创新，为新材料、新能源等领域的发展提供技术支持。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化工技术为人们提供了丰富多彩的日用品和消费品，如洗涤剂、化妆品、塑料制品等，提高了人们的生活质量。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化工技术重要性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实验室研究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在实验室规模下，通过设计实验方案、操作实验装置、收集实验数据等手段，对化工过程进行探索和研究。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中试研究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在实验室研究基础上，进行中试规模的实验，以验证实验室研究结果的可行性和经济性。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工业试验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在中试研究成功后，进行工业规模的试验，以进一步验证技术的可行性和经济性，为工业化生产提供依据。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利用计算机模拟分子的结构和行为，以预测化学反应的性质和结果。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分子模拟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量子化学计算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化工过程模拟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通过量子力学理论计算分子的电子结构和化学反应的机理，为新材料设计和合成提供理论支持。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利用化工过程模拟软件，对化工过程进行建模和模拟，以优化工艺参数和操作条件。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利用大数据技术，对海量化工数据进行分析和挖掘，以发现新的化学反应机理和工艺优化方案。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通过机器学习算法，对历史化工数据进行学习和训练，建立预测模型，实现对化工过程的智能优化和控制。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利用数字孪生技术，构建化工过程的虚拟模型，实现实际生产过程与虚拟模型的实时交互和优化。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化工技术开发策略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通过深入研究化学反应机理、新材料合成等基础理论，为技术创新提供理论支撑。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强化基础研究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建立激励机制，鼓励科研人员和企业进行技术创新，提高技术水平和竞争力。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保护创新成果，激发创新活力，促进技术转移和转化。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通过市场调研和分析，了解客户对化工产品的需求和期望。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定制化产品开发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根据市场需求，开发符合客户需求的定制化产品，提高市场占有率。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及时响应市场变化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密切关注市场变化，及时调整产品结构和开发方向，保持市场竞争力。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市场需求导向策略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https://d.book118.com/045120102202011104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2024-09-14T06:58:42.879</cp:lastPrinted>
  <dcterms:created xsi:type="dcterms:W3CDTF">2024-09-13T22:58:42Z</dcterms:created>
  <dcterms:modified xsi:type="dcterms:W3CDTF">2024-09-13T22:58:44Z</dcterms:modified>
</cp:coreProperties>
</file>