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2DE99-D3D5-441E-AB94-FFC485D2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26893-9E21-4175-9F63-6435186A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3A317-C6C4-4BB0-BC99-416D5FFD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2572E-D947-406F-8868-9C6034F4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D732D-D14E-4B96-B846-68689E22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B6808-4A1D-455B-BFD2-F7A2AD62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DCD56-525F-4106-BCC5-C97A6655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F88CB-6424-440C-B14C-B1DDA624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7BC60-DAC5-4F85-9386-0E2BFA93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66736-D7F0-4D89-AAE3-F6F6ABBC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FD54C-665D-4A4F-A5E2-D4B5FFE4B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2102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护理伦理的核心议题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护理实践中的伦理挑战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未来护理伦理的发展趋势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护理伦理是指护理人员在护理实践中应遵循的道德规范和伦理准则，涉及到患者的尊严、权利、安全和福利等方面。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护理伦理是护理学与伦理学的交叉学科，旨在指导护理人员正确处理与患者、家属和其他医护人员之间的关系，提高护理质量和患者满意度。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09" b="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护理伦理强调尊重患者的自主权、隐私权和尊严，保障患者的合法权益，促进患者的身心健康。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遵循护理伦理的基本原则，能够提高护理人员的职业素养和责任心，提升护理服务质量，减少医疗纠纷。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促进医患关系和谐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护理伦理有助于建立良好的医患关系，增强患者对护理人员的信任感，提高患者的治疗依从性和满意度。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护理人员应诚实守信，遵守医德医风，不隐瞒、不欺骗患者，保持良好的医患沟通，增强患者的信任感。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在护理实践中，应尽可能减少对患者的伤害和痛苦，采取必要的防护措施，确保患者的安全和舒适。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尊重患者的自主权和自我决定权，不干涉患者的自主选择，保护患者的隐私和尊严。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在护理实践中，应公平对待每一位患者，不偏袒、不歧视，按照患者的病情和治疗需要提供相应的护理服务。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尊重自主原则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护理伦理的核心议题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20" b="13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尊重患者的自主性，包括尊重患者的隐私、尊严和权利，不侵犯或剥夺患者的自主决策权。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在护理过程中，应尊重患者的自主选择和决策，提供充分的信息和咨询，确保患者了解自己的健康状况和护理方案，以便做出明智的决策。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尊重与自主性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护理人员应关心患者的身体和心理需求，关注患者的感受和体验，尽力减轻患者的痛苦和不适。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护理人员应充满爱心和同情心，真诚地关心患者，提供温暖、支持和安慰，让患者感受到护理人员的关爱和关注。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关怀与爱心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在护理实践中，应公平地对待每一位患者，不偏袒或歧视任何一位患者，确保患者获得均等的机会和资源。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护理人员应秉持正义原则，维护患者的合法权益，不接受或索取贿赂，不受利益诱惑，确保护理行为的公正性和纯洁性。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公平与正义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护理人员应对患者的健康和安全负责，尽职尽责地履行护理职责，确保患者得到高质量的护理服务。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护理人员应履行自己的职业义务，遵守职业道德规范和法律法规，不断提高自己的专业素养和技能水平，为患者提供更好的护理服务。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护理实践中的伦理挑战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https://d.book118.com/045121020102011104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2024-09-13T23:14:33.322</cp:lastPrinted>
  <dcterms:created xsi:type="dcterms:W3CDTF">2024-09-13T15:14:33Z</dcterms:created>
  <dcterms:modified xsi:type="dcterms:W3CDTF">2024-09-13T15:14:35Z</dcterms:modified>
</cp:coreProperties>
</file>