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FEB9A-CCB3-450B-8DA0-BCC2C9E11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2BB87-8D3B-4A78-A3ED-54141E1F5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EF8CB-09F6-41DF-95BE-6470D875F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EAD2D-C970-45B8-97AF-EC8AED1A5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30D66-E2BB-48B0-8134-AA9674E7F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77618-085C-46B0-9C9D-36A8853CD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AA554-AD6A-4B2A-8F75-296953E29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7BE5B-419D-44AB-ADC0-9628C2C1E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04831-CA87-4591-B149-45B62583B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2FBE3-4553-4456-8DFA-5CCE244EE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55E43-DAC2-4AFB-8D9C-B09B825AE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220402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2023年酒店客房领班年度总结报告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对未来工作的展望与计划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73" r="169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负责客房的日常清洁和维护工作，确保客房卫生和设施完好。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监督和指导客房服务员的工作，确保客房服务质量和效率。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处理客人的投诉和反馈，及时解决问题和改进服务。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协助前台和其他部门的工作，确保客人入住体验的满意度。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提高客房清洁和维护的质量和效率，减少投诉和维修次数。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优化客房服务流程，提高服务质量和员工工作效率。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提升客人满意度，增加回头客和口碑推荐的比例。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降低员工流失率，提高员工的工作积极性和满意度。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在本年度中，我们通过不断优化客房清洁和维护流程，提高了客房的质量和效率，减少了投诉和维修次数，达到了设定的目标。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在提高客人满意度方面，我们通过加强与客人的沟通和互动，提升了客人满意度，增加了回头客和口碑推荐的比例，达到了预期目标。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在服务流程方面，我们通过培训和实践，提高了服务质量和员工工作效率，实现了服务流程的优化目标。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在员工管理方面，我们通过提供良好的工作环境和福利待遇，降低了员工流失率，提高了员工的工作积极性和满意度。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69" r="105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通过制定严格的清洁流程和培训，确保客房保持干净整洁，为客人提供舒适的住宿环境。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对客房设施进行定期检查和维护，及时修复损坏的设施，延长使用寿命，降低维修成本。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客房清洁与维护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客房清洁率达到98%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88" r="296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通过加强员工培训和提供个性化服务，提高客户满意度，获得大量好评和推荐。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建立有效的沟通渠道，及时了解并满足客人的需求，提高客户体验。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快速响应客户需求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与团队成员保持良好的沟通和协作，共同完成工作任务，提高工作效率。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组织团队建设活动，增强团队凝聚力和归属感，提高员工工作积极性。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定期团队建设活动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引入智能客房管理系统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通过引入先进的智能客房管理系统，提高客房管理效率，提升客户体验。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创新服务项目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推出创新的服务项目，如特色枕头、个性化布草等，满足客人多样化需求。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创新与亮点工作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客房维护问题主要涉及设备故障、设施老化以及日常维护不当等方面。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度，我们遇到了一些客房维护问题，如空调系统故障、水龙头漏水、灯泡损坏等。为了解决这些问题，我们采取了以下措施：及时报修并跟进维修进度，定期检查客房设施，加强日常维护保养，以及定期更换易损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客房维护问题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https://d.book118.com/045122040200011121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2024-09-24T14:00:21.489</cp:lastPrinted>
  <dcterms:created xsi:type="dcterms:W3CDTF">2024-09-24T06:00:21Z</dcterms:created>
  <dcterms:modified xsi:type="dcterms:W3CDTF">2024-09-24T06:00:23Z</dcterms:modified>
</cp:coreProperties>
</file>