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96A05-19AA-4ECC-A31A-1C67686F4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D3AFF-A3A4-477E-92F7-25FD93F8E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590DD-0445-48C5-A95E-6A63FC66B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03F0A-D6AA-4955-AD99-B994B8AB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C5898-B6F0-47D8-A9A5-295FF057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1C1574-1CDB-4818-AC24-9B1E2A414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6F230-EF47-4866-854B-74D5D04E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6FB0F-6264-4805-A10D-46EF25B2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1C9C5-1B70-4D4B-9551-375986BD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6A4B8-55CE-472C-95D5-E602FD890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63627-40C4-4AB2-8750-A4F97871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232140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搜索服务开店流程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开店流程概览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搜索服务是一种基于互联网的信息检索技术，通过特定的算法和索引技术，帮助用户快速找到所需的信息。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高效性、准确性、全面性和个性化。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用户可以快速找到所需信息，节省时间成本。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提高信息获取效率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有助于信息的传播和交流，推动知识共享。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促进信息交流与共享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提供个性化的搜索结果，提升用户满意度。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随着互联网技术的发展，搜索引擎逐渐引入了更先进的算法和索引技术，提高了搜索的准确性和效率。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随着人工智能和大数据技术的普及，搜索引擎将更加智能化、个性化，能够更好地满足用户需求。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搜索引擎的发展经历了从简单到复杂的过程，最早的搜索引擎只能提供基于关键字的简单匹配。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开店流程概览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了解目标市场的需求、竞争情况以及行业趋势，为制定经营策略提供依据。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店铺选址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选择人流量较大的地段，确保店铺能够获得足够的客源。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根据品牌形象和目标客户群体，进行店铺的装修设计。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证照办理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准备相关证照，如营业执照、卫生许可证等，确保合法经营。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217" r="1921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根据市场调研结果，合理安排商品陈列，突出卖点。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商品陈列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对员工进行服务态度、销售技巧等方面的培训，提高服务质量。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通过各种渠道进行开业宣传，吸引潜在客户。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建立高效的物流配送体系，确保商品及时送达客户手中。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建立完善的客户档案，定期进行回访，了解客户需求，提高客户满意度。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根据市场变化和节假日等时机，策划各种促销活动，提高销售额。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建立规范的财务管理制度，对店铺的收入、支出等进行严格管理。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制定合理的员工激励机制，提高员工的工作积极性和忠诚度。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了解目标市场的需求、竞争情况、消费者行为等，以便确定商品和定位。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研究行业的发展趋势，以便制定商业计划和应对策略。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分析竞争对手的优势和劣势，以便制定差异化的竞争策略。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https://d.book118.com/045123214021011120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2024-09-22T11:37:04.405</cp:lastPrinted>
  <dcterms:created xsi:type="dcterms:W3CDTF">2024-09-22T03:37:04Z</dcterms:created>
  <dcterms:modified xsi:type="dcterms:W3CDTF">2024-09-22T03:37:06Z</dcterms:modified>
</cp:coreProperties>
</file>