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DA7B97-D5E2-46C2-877B-D3D039D021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DAA771-2BF0-427D-A2A3-34B9F57163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A36C3C-196A-4046-A675-14C5A17238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29454F-C874-471C-ABEA-8305325D65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653F6C-53F4-47AD-B350-BCBA57DA43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1064A9-926A-4A82-8358-3B16D18362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AE51B7-E6C6-4C3E-8CD4-99649D3D7F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B0119E-8526-45A3-9778-EE365692C8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915E3B-531A-4BD6-A868-1F92A6D2A7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41524D-F40A-4876-98F0-DCAF373E0A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C4584F-7F6A-47A6-A181-DE6334430B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130040300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脑梗死后神经免疫调节的分子机制及调控</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脑梗死诱导神经炎症反应的机制
 神经炎症反应中免疫细胞的参与
 神经元-胶质细胞相互作用的失衡
 促炎细胞因子和抗炎细胞因子之间的平衡
 神经元保护性分子和促凋亡分子的调控
 自噬在脑梗死后神经损伤中的作用
 微生物群-肠-脑轴在脑梗死中的影响
 神经免疫调节靶向治疗的潜在策略</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脑梗死诱导神经炎症反应的机制</a:t>
            </a:r>
          </a:p>
        </p:txBody>
      </p:sp>
      <p:sp>
        <p:nvSpPr>
          <p:cNvPr id="3" name="Subtitle 2"/>
          <p:cNvSpPr>
            <a:spLocks noGrp="1"/>
          </p:cNvSpPr>
          <p:nvPr>
            <p:ph type="subTitle" idx="1"/>
          </p:nvPr>
        </p:nvSpPr>
        <p:spPr/>
        <p:txBody>
          <a:bodyPr/>
          <a:lstStyle/>
          <a:p>
            <a:r>
              <a:t>脑梗死后神经免疫调节的分子机制及调控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脑梗死诱导神经炎症反应的机制</a:t>
            </a:r>
          </a:p>
        </p:txBody>
      </p:sp>
      <p:sp>
        <p:nvSpPr>
          <p:cNvPr id="3" name="Text Placeholder 2"/>
          <p:cNvSpPr>
            <a:spLocks noGrp="1"/>
          </p:cNvSpPr>
          <p:nvPr>
            <p:ph type="body" idx="1"/>
          </p:nvPr>
        </p:nvSpPr>
        <p:spPr/>
        <p:txBody>
          <a:bodyPr/>
          <a:lstStyle/>
          <a:p>
            <a:r>
              <a:t>缺血性神经损伤</a:t>
            </a:r>
          </a:p>
        </p:txBody>
      </p:sp>
      <p:sp>
        <p:nvSpPr>
          <p:cNvPr id="4" name="Content Placeholder 3"/>
          <p:cNvSpPr>
            <a:spLocks noGrp="1"/>
          </p:cNvSpPr>
          <p:nvPr>
            <p:ph sz="half" idx="2"/>
          </p:nvPr>
        </p:nvSpPr>
        <p:spPr/>
        <p:txBody>
          <a:bodyPr/>
          <a:lstStyle/>
          <a:p>
            <a:r>
              <a:t>1. 缺血性卒中是脑梗死最常见的病因，它会导致脑组织缺血、缺氧，从而引起神经细胞损伤和死亡。</a:t>
            </a:r>
          </a:p>
          <a:p>
            <a:r>
              <a:t>2. 神经炎症反应是缺血性脑损伤的重要病理过程，它参与了神经元损伤的发生、发展和修复。</a:t>
            </a:r>
          </a:p>
          <a:p>
            <a:r>
              <a:t>3. 炎症反应包括一系列复杂的细胞和分子事件，包括中性粒细胞、巨噬细胞和小胶质细胞的活化，以及细胞因子、趋化因子和炎症介质的释放。</a:t>
            </a:r>
          </a:p>
        </p:txBody>
      </p:sp>
      <p:sp>
        <p:nvSpPr>
          <p:cNvPr id="5" name="Text Placeholder 4"/>
          <p:cNvSpPr>
            <a:spLocks noGrp="1"/>
          </p:cNvSpPr>
          <p:nvPr>
            <p:ph type="body" idx="3"/>
          </p:nvPr>
        </p:nvSpPr>
        <p:spPr/>
        <p:txBody>
          <a:bodyPr/>
          <a:lstStyle/>
          <a:p>
            <a:r>
              <a:t>细胞因子和趋化因子</a:t>
            </a:r>
          </a:p>
        </p:txBody>
      </p:sp>
      <p:sp>
        <p:nvSpPr>
          <p:cNvPr id="6" name="Content Placeholder 5"/>
          <p:cNvSpPr>
            <a:spLocks noGrp="1"/>
          </p:cNvSpPr>
          <p:nvPr>
            <p:ph sz="half" idx="4"/>
          </p:nvPr>
        </p:nvSpPr>
        <p:spPr/>
        <p:txBody>
          <a:bodyPr/>
          <a:lstStyle/>
          <a:p>
            <a:r>
              <a:t>1. 细胞因子和趋化因子是一类重要的炎症介质，它们参与了神经炎症反应的调控。</a:t>
            </a:r>
          </a:p>
          <a:p>
            <a:r>
              <a:t>2. 缺血性脑损伤后，多种细胞因子和趋化因子被释放，包括白细胞介素-1β（IL-1β）、肿瘤坏死因子-α（TNF-α）、干扰素-γ（IFN-γ）、趋化因子单核细胞趋化蛋白-1（MCP-1）和粒细胞巨噬细胞集落刺激因子（GM-CSF）。</a:t>
            </a:r>
          </a:p>
          <a:p>
            <a:r>
              <a:t>3. 这些因子可以促进中性粒细胞、巨噬细胞和小胶质细胞的募集和活化，并介导神经炎症反应。</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脑梗死诱导神经炎症反应的机制</a:t>
            </a:r>
          </a:p>
        </p:txBody>
      </p:sp>
      <p:sp>
        <p:nvSpPr>
          <p:cNvPr id="3" name="Text Placeholder 2"/>
          <p:cNvSpPr>
            <a:spLocks noGrp="1"/>
          </p:cNvSpPr>
          <p:nvPr>
            <p:ph type="body" idx="1"/>
          </p:nvPr>
        </p:nvSpPr>
        <p:spPr/>
        <p:txBody>
          <a:bodyPr/>
          <a:lstStyle/>
          <a:p>
            <a:r>
              <a:t>中性粒细胞、巨噬细胞和小胶质细胞</a:t>
            </a:r>
          </a:p>
        </p:txBody>
      </p:sp>
      <p:sp>
        <p:nvSpPr>
          <p:cNvPr id="4" name="Content Placeholder 3"/>
          <p:cNvSpPr>
            <a:spLocks noGrp="1"/>
          </p:cNvSpPr>
          <p:nvPr>
            <p:ph sz="half" idx="2"/>
          </p:nvPr>
        </p:nvSpPr>
        <p:spPr/>
        <p:txBody>
          <a:bodyPr/>
          <a:lstStyle/>
          <a:p>
            <a:r>
              <a:t>1. 中性粒细胞、巨噬细胞和小胶质细胞是神经炎症反应的主要效应细胞。</a:t>
            </a:r>
          </a:p>
          <a:p>
            <a:r>
              <a:t>2. 缺血性脑损伤后，中性粒细胞、巨噬细胞和小胶质细胞被募集至损伤部位，并参与了炎症反应。</a:t>
            </a:r>
          </a:p>
          <a:p>
            <a:r>
              <a:t>3. 这些细胞可以释放多种炎症因子，包括细胞因子、趋化因子和炎症介质，从而进一步促进炎症反应的发展。</a:t>
            </a:r>
          </a:p>
        </p:txBody>
      </p:sp>
      <p:sp>
        <p:nvSpPr>
          <p:cNvPr id="5" name="Text Placeholder 4"/>
          <p:cNvSpPr>
            <a:spLocks noGrp="1"/>
          </p:cNvSpPr>
          <p:nvPr>
            <p:ph type="body" idx="3"/>
          </p:nvPr>
        </p:nvSpPr>
        <p:spPr/>
        <p:txBody>
          <a:bodyPr/>
          <a:lstStyle/>
          <a:p>
            <a:r>
              <a:t>炎症小体和Toll样受体</a:t>
            </a:r>
          </a:p>
        </p:txBody>
      </p:sp>
      <p:sp>
        <p:nvSpPr>
          <p:cNvPr id="6" name="Content Placeholder 5"/>
          <p:cNvSpPr>
            <a:spLocks noGrp="1"/>
          </p:cNvSpPr>
          <p:nvPr>
            <p:ph sz="half" idx="4"/>
          </p:nvPr>
        </p:nvSpPr>
        <p:spPr/>
        <p:txBody>
          <a:bodyPr/>
          <a:lstStyle/>
          <a:p>
            <a:r>
              <a:t>1. 炎症小体和Toll样受体是两类重要的炎症传感器，它们参与了神经炎症反应的调控。</a:t>
            </a:r>
          </a:p>
          <a:p>
            <a:r>
              <a:t>2. 缺血性脑损伤后，炎症小体和Toll样受体被激活，从而促进炎症因子的释放。</a:t>
            </a:r>
          </a:p>
          <a:p>
            <a:r>
              <a:t>3. 炎症小体和Toll样受体可以作为治疗脑梗死的潜在靶点。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脑梗死诱导神经炎症反应的机制</a:t>
            </a:r>
          </a:p>
        </p:txBody>
      </p:sp>
      <p:sp>
        <p:nvSpPr>
          <p:cNvPr id="3" name="Text Placeholder 2"/>
          <p:cNvSpPr>
            <a:spLocks noGrp="1"/>
          </p:cNvSpPr>
          <p:nvPr>
            <p:ph type="body" idx="1"/>
          </p:nvPr>
        </p:nvSpPr>
        <p:spPr/>
        <p:txBody>
          <a:bodyPr/>
          <a:lstStyle/>
          <a:p>
            <a:r>
              <a:t>神经元和星形胶质细胞</a:t>
            </a:r>
          </a:p>
        </p:txBody>
      </p:sp>
      <p:sp>
        <p:nvSpPr>
          <p:cNvPr id="4" name="Content Placeholder 3"/>
          <p:cNvSpPr>
            <a:spLocks noGrp="1"/>
          </p:cNvSpPr>
          <p:nvPr>
            <p:ph sz="half" idx="2"/>
          </p:nvPr>
        </p:nvSpPr>
        <p:spPr/>
        <p:txBody>
          <a:bodyPr/>
          <a:lstStyle/>
          <a:p>
            <a:r>
              <a:t>1. 神经元和星形胶质细胞是神经炎症反应的重要参与者。</a:t>
            </a:r>
          </a:p>
          <a:p>
            <a:r>
              <a:t>2. 缺血性脑损伤后，神经元和星形胶质细胞可以释放多种炎症因子，从而进一步促进炎症反应的发展。</a:t>
            </a:r>
          </a:p>
          <a:p>
            <a:r>
              <a:t>3. 神经元和星形胶质细胞可以作为治疗脑梗死的潜在靶点。</a:t>
            </a:r>
          </a:p>
        </p:txBody>
      </p:sp>
      <p:sp>
        <p:nvSpPr>
          <p:cNvPr id="5" name="Text Placeholder 4"/>
          <p:cNvSpPr>
            <a:spLocks noGrp="1"/>
          </p:cNvSpPr>
          <p:nvPr>
            <p:ph type="body" idx="3"/>
          </p:nvPr>
        </p:nvSpPr>
        <p:spPr/>
        <p:txBody>
          <a:bodyPr/>
          <a:lstStyle/>
          <a:p>
            <a:r>
              <a:t>血脑屏障</a:t>
            </a:r>
          </a:p>
        </p:txBody>
      </p:sp>
      <p:sp>
        <p:nvSpPr>
          <p:cNvPr id="6" name="Content Placeholder 5"/>
          <p:cNvSpPr>
            <a:spLocks noGrp="1"/>
          </p:cNvSpPr>
          <p:nvPr>
            <p:ph sz="half" idx="4"/>
          </p:nvPr>
        </p:nvSpPr>
        <p:spPr/>
        <p:txBody>
          <a:bodyPr/>
          <a:lstStyle/>
          <a:p>
            <a:r>
              <a:t>1. 血脑屏障是脑组织与血液之间的一层屏障，它可以防止有害物质进入脑组织。</a:t>
            </a:r>
          </a:p>
          <a:p>
            <a:r>
              <a:t>2. 缺血性脑损伤后，血脑屏障受损，导致有害物质进入脑组织，从而进一步加重神经损伤。</a:t>
            </a:r>
          </a:p>
          <a:p>
            <a:r>
              <a:t>3. 血脑屏障的修复可以作为治疗脑梗死的潜在靶点。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神经炎症反应中免疫细胞的参与</a:t>
            </a:r>
          </a:p>
        </p:txBody>
      </p:sp>
      <p:sp>
        <p:nvSpPr>
          <p:cNvPr id="3" name="Subtitle 2"/>
          <p:cNvSpPr>
            <a:spLocks noGrp="1"/>
          </p:cNvSpPr>
          <p:nvPr>
            <p:ph type="subTitle" idx="1"/>
          </p:nvPr>
        </p:nvSpPr>
        <p:spPr/>
        <p:txBody>
          <a:bodyPr/>
          <a:lstStyle/>
          <a:p>
            <a:r>
              <a:t>脑梗死后神经免疫调节的分子机制及调控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神经炎症反应中免疫细胞的参与</a:t>
            </a:r>
          </a:p>
        </p:txBody>
      </p:sp>
      <p:sp>
        <p:nvSpPr>
          <p:cNvPr id="3" name="Text Placeholder 2"/>
          <p:cNvSpPr>
            <a:spLocks noGrp="1"/>
          </p:cNvSpPr>
          <p:nvPr>
            <p:ph type="body" idx="1"/>
          </p:nvPr>
        </p:nvSpPr>
        <p:spPr/>
        <p:txBody>
          <a:bodyPr/>
          <a:lstStyle/>
          <a:p>
            <a:r>
              <a:t>外周免疫细胞向中枢神经系统浸润：</a:t>
            </a:r>
          </a:p>
        </p:txBody>
      </p:sp>
      <p:sp>
        <p:nvSpPr>
          <p:cNvPr id="4" name="Content Placeholder 3"/>
          <p:cNvSpPr>
            <a:spLocks noGrp="1"/>
          </p:cNvSpPr>
          <p:nvPr>
            <p:ph sz="half" idx="2"/>
          </p:nvPr>
        </p:nvSpPr>
        <p:spPr/>
        <p:txBody>
          <a:bodyPr/>
          <a:lstStyle/>
          <a:p>
            <a:r>
              <a:t>1. 外周免疫细胞包括单核细胞、中性粒细胞、嗜酸性粒细胞、肥大细胞、B细胞和T细胞。</a:t>
            </a:r>
          </a:p>
          <a:p>
            <a:r>
              <a:t>2. 在脑梗死后，这些免疫细胞可穿越血脑屏障并浸润中枢神经系统。</a:t>
            </a:r>
          </a:p>
          <a:p>
            <a:r>
              <a:t>3. 浸润的中枢神经系统免疫细胞通过释放促炎因子和细胞因子，介导神经炎症反应。</a:t>
            </a:r>
          </a:p>
        </p:txBody>
      </p:sp>
      <p:sp>
        <p:nvSpPr>
          <p:cNvPr id="5" name="Text Placeholder 4"/>
          <p:cNvSpPr>
            <a:spLocks noGrp="1"/>
          </p:cNvSpPr>
          <p:nvPr>
            <p:ph type="body" idx="3"/>
          </p:nvPr>
        </p:nvSpPr>
        <p:spPr/>
        <p:txBody>
          <a:bodyPr/>
          <a:lstStyle/>
          <a:p>
            <a:r>
              <a:t>中枢神经系统内源性免疫细胞的激活：</a:t>
            </a:r>
          </a:p>
        </p:txBody>
      </p:sp>
      <p:sp>
        <p:nvSpPr>
          <p:cNvPr id="6" name="Content Placeholder 5"/>
          <p:cNvSpPr>
            <a:spLocks noGrp="1"/>
          </p:cNvSpPr>
          <p:nvPr>
            <p:ph sz="half" idx="4"/>
          </p:nvPr>
        </p:nvSpPr>
        <p:spPr/>
        <p:txBody>
          <a:bodyPr/>
          <a:lstStyle/>
          <a:p>
            <a:r>
              <a:t>1. 中枢神经系统内源性免疫细胞包括小胶质细胞、星形胶质细胞、脉络膜丛细胞和室管膜细胞。</a:t>
            </a:r>
          </a:p>
          <a:p>
            <a:r>
              <a:t>2. 这些细胞在脑梗死后会被激活，并释放促炎因子和细胞因子，参与神经炎症反应。</a:t>
            </a:r>
          </a:p>
          <a:p>
            <a:r>
              <a:t>3. 激活的中枢神经系统内源性免疫细胞还可募集外周免疫细胞向中枢神经系统浸润。</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神经炎症反应中免疫细胞的参与</a:t>
            </a:r>
          </a:p>
        </p:txBody>
      </p:sp>
      <p:sp>
        <p:nvSpPr>
          <p:cNvPr id="3" name="Text Placeholder 2"/>
          <p:cNvSpPr>
            <a:spLocks noGrp="1"/>
          </p:cNvSpPr>
          <p:nvPr>
            <p:ph type="body" idx="1"/>
          </p:nvPr>
        </p:nvSpPr>
        <p:spPr/>
        <p:txBody>
          <a:bodyPr/>
          <a:lstStyle/>
          <a:p>
            <a:r>
              <a:t>免疫细胞与神经元和胶质细胞的相互作用：</a:t>
            </a:r>
          </a:p>
        </p:txBody>
      </p:sp>
      <p:sp>
        <p:nvSpPr>
          <p:cNvPr id="4" name="Content Placeholder 3"/>
          <p:cNvSpPr>
            <a:spLocks noGrp="1"/>
          </p:cNvSpPr>
          <p:nvPr>
            <p:ph sz="half" idx="2"/>
          </p:nvPr>
        </p:nvSpPr>
        <p:spPr/>
        <p:txBody>
          <a:bodyPr/>
          <a:lstStyle/>
          <a:p>
            <a:r>
              <a:t>1. 免疫细胞与神经元和胶质细胞之间存在复杂的相互作用。</a:t>
            </a:r>
          </a:p>
          <a:p>
            <a:r>
              <a:t>2. 免疫细胞可通过释放促炎因子和细胞因子，诱导神经元和胶质细胞产生促炎反应。</a:t>
            </a:r>
          </a:p>
          <a:p>
            <a:r>
              <a:t>3. 神经元和胶质细胞也可通过释放神经递质和细胞因子，调节免疫细胞的活性和功能。</a:t>
            </a:r>
          </a:p>
        </p:txBody>
      </p:sp>
      <p:sp>
        <p:nvSpPr>
          <p:cNvPr id="5" name="Text Placeholder 4"/>
          <p:cNvSpPr>
            <a:spLocks noGrp="1"/>
          </p:cNvSpPr>
          <p:nvPr>
            <p:ph type="body" idx="3"/>
          </p:nvPr>
        </p:nvSpPr>
        <p:spPr/>
        <p:txBody>
          <a:bodyPr/>
          <a:lstStyle/>
          <a:p>
            <a:r>
              <a:t>免疫细胞与血脑屏障的相互作用：</a:t>
            </a:r>
          </a:p>
        </p:txBody>
      </p:sp>
      <p:sp>
        <p:nvSpPr>
          <p:cNvPr id="6" name="Content Placeholder 5"/>
          <p:cNvSpPr>
            <a:spLocks noGrp="1"/>
          </p:cNvSpPr>
          <p:nvPr>
            <p:ph sz="half" idx="4"/>
          </p:nvPr>
        </p:nvSpPr>
        <p:spPr/>
        <p:txBody>
          <a:bodyPr/>
          <a:lstStyle/>
          <a:p>
            <a:r>
              <a:t>1. 免疫细胞与血脑屏障之间存在密切的相互作用。</a:t>
            </a:r>
          </a:p>
          <a:p>
            <a:r>
              <a:t>2. 免疫细胞可通过释放促炎因子和细胞因子，破坏血脑屏障的完整性，导致血脑屏障通透性增加。</a:t>
            </a:r>
          </a:p>
          <a:p>
            <a:r>
              <a:t>3. 血脑屏障通透性增加可促进外周免疫细胞向中枢神经系统浸润，加剧神经炎症反应。</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神经炎症反应中免疫细胞的参与</a:t>
            </a:r>
          </a:p>
        </p:txBody>
      </p:sp>
      <p:sp>
        <p:nvSpPr>
          <p:cNvPr id="3" name="Text Placeholder 2"/>
          <p:cNvSpPr>
            <a:spLocks noGrp="1"/>
          </p:cNvSpPr>
          <p:nvPr>
            <p:ph type="body" idx="1"/>
          </p:nvPr>
        </p:nvSpPr>
        <p:spPr/>
        <p:txBody>
          <a:bodyPr/>
          <a:lstStyle/>
          <a:p>
            <a:r>
              <a:t>神经炎症反应与脑梗死后神经损伤的关系：</a:t>
            </a:r>
          </a:p>
        </p:txBody>
      </p:sp>
      <p:sp>
        <p:nvSpPr>
          <p:cNvPr id="4" name="Content Placeholder 3"/>
          <p:cNvSpPr>
            <a:spLocks noGrp="1"/>
          </p:cNvSpPr>
          <p:nvPr>
            <p:ph sz="half" idx="2"/>
          </p:nvPr>
        </p:nvSpPr>
        <p:spPr/>
        <p:txBody>
          <a:bodyPr/>
          <a:lstStyle/>
          <a:p>
            <a:r>
              <a:t>1. 神经炎症反应是脑梗死后神经损伤的重要机制。</a:t>
            </a:r>
          </a:p>
          <a:p>
            <a:r>
              <a:t>2. 神经炎症反应可导致神经元和胶质细胞死亡、轴突损伤和髓鞘损伤，从而导致神经功能障碍。</a:t>
            </a:r>
          </a:p>
          <a:p>
            <a:r>
              <a:t>3. 控制神经炎症反应是治疗脑梗死后神经损伤的潜在靶点。</a:t>
            </a:r>
          </a:p>
        </p:txBody>
      </p:sp>
      <p:sp>
        <p:nvSpPr>
          <p:cNvPr id="5" name="Text Placeholder 4"/>
          <p:cNvSpPr>
            <a:spLocks noGrp="1"/>
          </p:cNvSpPr>
          <p:nvPr>
            <p:ph type="body" idx="3"/>
          </p:nvPr>
        </p:nvSpPr>
        <p:spPr/>
        <p:txBody>
          <a:bodyPr/>
          <a:lstStyle/>
          <a:p>
            <a:r>
              <a:t>神经免疫调节在脑梗死后神经保护中的作用：</a:t>
            </a:r>
          </a:p>
        </p:txBody>
      </p:sp>
      <p:sp>
        <p:nvSpPr>
          <p:cNvPr id="6" name="Content Placeholder 5"/>
          <p:cNvSpPr>
            <a:spLocks noGrp="1"/>
          </p:cNvSpPr>
          <p:nvPr>
            <p:ph sz="half" idx="4"/>
          </p:nvPr>
        </p:nvSpPr>
        <p:spPr/>
        <p:txBody>
          <a:bodyPr/>
          <a:lstStyle/>
          <a:p>
            <a:r>
              <a:t>1. 神经免疫调节是指通过调节神经系统和免疫系统之间的相互作用来保护神经元免受损伤的策略。</a:t>
            </a:r>
          </a:p>
          <a:p>
            <a:r>
              <a:t>2. 神经免疫调节可以抑制神经炎症反应，减少神经元和胶质细胞死亡，改善神经功能。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神经元-胶质细胞相互作用的失衡</a:t>
            </a:r>
          </a:p>
        </p:txBody>
      </p:sp>
      <p:sp>
        <p:nvSpPr>
          <p:cNvPr id="3" name="Subtitle 2"/>
          <p:cNvSpPr>
            <a:spLocks noGrp="1"/>
          </p:cNvSpPr>
          <p:nvPr>
            <p:ph type="subTitle" idx="1"/>
          </p:nvPr>
        </p:nvSpPr>
        <p:spPr/>
        <p:txBody>
          <a:bodyPr/>
          <a:lstStyle/>
          <a:p>
            <a:r>
              <a:t>脑梗死后神经免疫调节的分子机制及调控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神经元-胶质细胞相互作用的失衡</a:t>
            </a:r>
          </a:p>
        </p:txBody>
      </p:sp>
      <p:sp>
        <p:nvSpPr>
          <p:cNvPr id="3" name="Text Placeholder 2"/>
          <p:cNvSpPr>
            <a:spLocks noGrp="1"/>
          </p:cNvSpPr>
          <p:nvPr>
            <p:ph type="body" idx="1"/>
          </p:nvPr>
        </p:nvSpPr>
        <p:spPr/>
        <p:txBody>
          <a:bodyPr/>
          <a:lstStyle/>
          <a:p>
            <a:r>
              <a:t>神经元-胶质细胞相互作用失衡导致神经元损伤</a:t>
            </a:r>
          </a:p>
        </p:txBody>
      </p:sp>
      <p:sp>
        <p:nvSpPr>
          <p:cNvPr id="4" name="Content Placeholder 3"/>
          <p:cNvSpPr>
            <a:spLocks noGrp="1"/>
          </p:cNvSpPr>
          <p:nvPr>
            <p:ph sz="half" idx="2"/>
          </p:nvPr>
        </p:nvSpPr>
        <p:spPr/>
        <p:txBody>
          <a:bodyPr/>
          <a:lstStyle/>
          <a:p>
            <a:r>
              <a:t>1. 神经元和胶质细胞是中枢神经系统的主要组成细胞，它们在正常情况下通过多种分子和信号通路相互作用，维持神经系统的正常功能。</a:t>
            </a:r>
          </a:p>
          <a:p>
            <a:r>
              <a:t>2. 脑梗死后，由于缺血缺氧等因素导致神经元损伤，神经元-胶质细胞相互作用失衡，这进一步加剧神经元损伤。</a:t>
            </a:r>
          </a:p>
          <a:p>
            <a:r>
              <a:t>3. 胶质细胞激活后产生大量炎症因子，如白细胞介素-1β（IL-1β）、肿瘤坏死因子-α（TNF-α）等，这些因子可直接或间接损伤神经元，导致神经元凋亡。</a:t>
            </a:r>
          </a:p>
        </p:txBody>
      </p:sp>
      <p:sp>
        <p:nvSpPr>
          <p:cNvPr id="5" name="Text Placeholder 4"/>
          <p:cNvSpPr>
            <a:spLocks noGrp="1"/>
          </p:cNvSpPr>
          <p:nvPr>
            <p:ph type="body" idx="3"/>
          </p:nvPr>
        </p:nvSpPr>
        <p:spPr/>
        <p:txBody>
          <a:bodyPr/>
          <a:lstStyle/>
          <a:p>
            <a:r>
              <a:t>神经元-胶质细胞相互作用失衡导致血脑屏障破坏</a:t>
            </a:r>
          </a:p>
        </p:txBody>
      </p:sp>
      <p:sp>
        <p:nvSpPr>
          <p:cNvPr id="6" name="Content Placeholder 5"/>
          <p:cNvSpPr>
            <a:spLocks noGrp="1"/>
          </p:cNvSpPr>
          <p:nvPr>
            <p:ph sz="half" idx="4"/>
          </p:nvPr>
        </p:nvSpPr>
        <p:spPr/>
        <p:txBody>
          <a:bodyPr/>
          <a:lstStyle/>
          <a:p>
            <a:r>
              <a:t>1. 血脑屏障是由脑血管内皮细胞、星形胶质细胞足突、紧密连接以及基底膜共同构成的动态屏障，其主要功能是维持脑内微环境的稳定。</a:t>
            </a:r>
          </a:p>
          <a:p>
            <a:r>
              <a:t>2. 脑梗死后，神经元-胶质细胞相互作用失衡导致血脑屏障破坏，使血液中的有害物质和炎症因子进入脑组织，进一步加剧神经损伤。</a:t>
            </a:r>
          </a:p>
          <a:p>
            <a:r>
              <a:t>3. 血脑屏障破坏还可导致脑水肿，加重脑梗死的严重程度。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神经元-胶质细胞相互作用的失衡</a:t>
            </a:r>
          </a:p>
        </p:txBody>
      </p:sp>
      <p:sp>
        <p:nvSpPr>
          <p:cNvPr id="3" name="Text Placeholder 2"/>
          <p:cNvSpPr>
            <a:spLocks noGrp="1"/>
          </p:cNvSpPr>
          <p:nvPr>
            <p:ph type="body" idx="1"/>
          </p:nvPr>
        </p:nvSpPr>
        <p:spPr/>
        <p:txBody>
          <a:bodyPr/>
          <a:lstStyle/>
          <a:p>
            <a:r>
              <a:t>神经元-胶质细胞相互作用失衡导致神经炎症反应</a:t>
            </a:r>
          </a:p>
        </p:txBody>
      </p:sp>
      <p:sp>
        <p:nvSpPr>
          <p:cNvPr id="4" name="Content Placeholder 3"/>
          <p:cNvSpPr>
            <a:spLocks noGrp="1"/>
          </p:cNvSpPr>
          <p:nvPr>
            <p:ph sz="half" idx="2"/>
          </p:nvPr>
        </p:nvSpPr>
        <p:spPr/>
        <p:txBody>
          <a:bodyPr/>
          <a:lstStyle/>
          <a:p>
            <a:r>
              <a:t>1. 神经炎症反应是中枢神经系统对损伤的一种防御机制，但过度的炎症反应会加剧神经损伤。</a:t>
            </a:r>
          </a:p>
          <a:p>
            <a:r>
              <a:t>2. 脑梗死后，神经元-胶质细胞相互作用失衡导致神经炎症反应激活，胶质细胞大量释放炎症因子，如白细胞介素-1β（IL-1β）、肿瘤坏死因子-α（TNF-α）等，这些因子可直接或间接损伤神经元，导致神经元凋亡。</a:t>
            </a:r>
          </a:p>
          <a:p>
            <a:r>
              <a:t>3. 神经炎症反应还可导致血脑屏障破坏，加重脑梗死的严重程度。</a:t>
            </a:r>
          </a:p>
        </p:txBody>
      </p:sp>
      <p:sp>
        <p:nvSpPr>
          <p:cNvPr id="5" name="Text Placeholder 4"/>
          <p:cNvSpPr>
            <a:spLocks noGrp="1"/>
          </p:cNvSpPr>
          <p:nvPr>
            <p:ph type="body" idx="3"/>
          </p:nvPr>
        </p:nvSpPr>
        <p:spPr/>
        <p:txBody>
          <a:bodyPr/>
          <a:lstStyle/>
          <a:p>
            <a:r>
              <a:t>神经元-胶质细胞相互作用失衡导致神经再生障碍</a:t>
            </a:r>
          </a:p>
        </p:txBody>
      </p:sp>
      <p:sp>
        <p:nvSpPr>
          <p:cNvPr id="6" name="Content Placeholder 5"/>
          <p:cNvSpPr>
            <a:spLocks noGrp="1"/>
          </p:cNvSpPr>
          <p:nvPr>
            <p:ph sz="half" idx="4"/>
          </p:nvPr>
        </p:nvSpPr>
        <p:spPr/>
        <p:txBody>
          <a:bodyPr/>
          <a:lstStyle/>
          <a:p>
            <a:r>
              <a:t>1. 神经再生是中枢神经系统损伤后修复的重要机制，但脑梗死后神经元-胶质细胞相互作用失衡导致神经再生障碍。</a:t>
            </a:r>
          </a:p>
          <a:p>
            <a:r>
              <a:t>2. 胶质细胞在神经再生过程中起到重要作用，它们可以分泌神经生长因子（NGF）等促神经生长的因子，也可以清除神经元损伤产生的碎片，为神经元再生提供良好的微环境。</a:t>
            </a:r>
          </a:p>
          <a:p>
            <a:r>
              <a:t>3. 但是，脑梗死后胶质细胞激活后释放的炎症因子可抑制神经生长因子的表达，并破坏神经元再生所需的微环境，从而导致神经再生障碍。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神经元-胶质细胞相互作用的失衡</a:t>
            </a:r>
          </a:p>
        </p:txBody>
      </p:sp>
      <p:sp>
        <p:nvSpPr>
          <p:cNvPr id="3" name="Text Placeholder 2"/>
          <p:cNvSpPr>
            <a:spLocks noGrp="1"/>
          </p:cNvSpPr>
          <p:nvPr>
            <p:ph type="body" idx="1"/>
          </p:nvPr>
        </p:nvSpPr>
        <p:spPr/>
        <p:txBody>
          <a:bodyPr/>
          <a:lstStyle/>
          <a:p>
            <a:r>
              <a:t>神经元-胶质细胞相互作用失衡导致认知功能障碍</a:t>
            </a:r>
          </a:p>
        </p:txBody>
      </p:sp>
      <p:sp>
        <p:nvSpPr>
          <p:cNvPr id="4" name="Content Placeholder 3"/>
          <p:cNvSpPr>
            <a:spLocks noGrp="1"/>
          </p:cNvSpPr>
          <p:nvPr>
            <p:ph sz="half" idx="2"/>
          </p:nvPr>
        </p:nvSpPr>
        <p:spPr/>
        <p:txBody>
          <a:bodyPr/>
          <a:lstStyle/>
          <a:p>
            <a:r>
              <a:t>1. 认知功能障碍是脑梗死后常见的并发症，其主要表现为记忆力减退、注意力不集中、执行功能障碍等。</a:t>
            </a:r>
          </a:p>
          <a:p>
            <a:r>
              <a:t>2. 脑梗死后，神经元-胶质细胞相互作用失衡导致神经元损伤、神经炎症反应和神经再生障碍，这些因素综合作用导致认知功能障碍。</a:t>
            </a:r>
          </a:p>
          <a:p>
            <a:r>
              <a:t>3. 此外，血脑屏障破坏导致血液中的有害物质和炎症因子进入脑组织，也可能加剧认知功能障碍。</a:t>
            </a:r>
          </a:p>
        </p:txBody>
      </p:sp>
      <p:sp>
        <p:nvSpPr>
          <p:cNvPr id="5" name="Text Placeholder 4"/>
          <p:cNvSpPr>
            <a:spLocks noGrp="1"/>
          </p:cNvSpPr>
          <p:nvPr>
            <p:ph type="body" idx="3"/>
          </p:nvPr>
        </p:nvSpPr>
        <p:spPr/>
        <p:txBody>
          <a:bodyPr/>
          <a:lstStyle/>
          <a:p>
            <a:r>
              <a:t>神经元-胶质细胞相互作用失衡的治疗靶点</a:t>
            </a:r>
          </a:p>
        </p:txBody>
      </p:sp>
      <p:sp>
        <p:nvSpPr>
          <p:cNvPr id="6" name="Content Placeholder 5"/>
          <p:cNvSpPr>
            <a:spLocks noGrp="1"/>
          </p:cNvSpPr>
          <p:nvPr>
            <p:ph sz="half" idx="4"/>
          </p:nvPr>
        </p:nvSpPr>
        <p:spPr/>
        <p:txBody>
          <a:bodyPr/>
          <a:lstStyle/>
          <a:p>
            <a:r>
              <a:t>1. 针对神经元-胶质细胞相互作用失衡的治疗策略是脑梗死治疗领域的重要研究方向之一。</a:t>
            </a:r>
          </a:p>
          <a:p>
            <a:r>
              <a:t>2. 目前，一些研究表明，通过抑制炎症反应、促进神经再生和保护神经元等途径可以改善神经元-胶质细胞相互作用失衡，从而减轻脑梗死引起的损伤。</a:t>
            </a:r>
          </a:p>
          <a:p>
            <a:r>
              <a:t>3. 这些研究为脑梗死治疗提供了新的靶点和思路。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促炎细胞因子和抗炎细胞因子之间的平衡</a:t>
            </a:r>
          </a:p>
        </p:txBody>
      </p:sp>
      <p:sp>
        <p:nvSpPr>
          <p:cNvPr id="3" name="Subtitle 2"/>
          <p:cNvSpPr>
            <a:spLocks noGrp="1"/>
          </p:cNvSpPr>
          <p:nvPr>
            <p:ph type="subTitle" idx="1"/>
          </p:nvPr>
        </p:nvSpPr>
        <p:spPr/>
        <p:txBody>
          <a:bodyPr/>
          <a:lstStyle/>
          <a:p>
            <a:r>
              <a:t>脑梗死后神经免疫调节的分子机制及调控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促炎细胞因子和抗炎细胞因子之间的平衡</a:t>
            </a:r>
          </a:p>
        </p:txBody>
      </p:sp>
      <p:sp>
        <p:nvSpPr>
          <p:cNvPr id="3" name="Text Placeholder 2"/>
          <p:cNvSpPr>
            <a:spLocks noGrp="1"/>
          </p:cNvSpPr>
          <p:nvPr>
            <p:ph type="body" idx="1"/>
          </p:nvPr>
        </p:nvSpPr>
        <p:spPr/>
        <p:txBody>
          <a:bodyPr/>
          <a:lstStyle/>
          <a:p>
            <a:r>
              <a:t>促炎细胞因子和抗炎细胞因子之间的平衡</a:t>
            </a:r>
          </a:p>
        </p:txBody>
      </p:sp>
      <p:sp>
        <p:nvSpPr>
          <p:cNvPr id="4" name="Content Placeholder 3"/>
          <p:cNvSpPr>
            <a:spLocks noGrp="1"/>
          </p:cNvSpPr>
          <p:nvPr>
            <p:ph sz="half" idx="2"/>
          </p:nvPr>
        </p:nvSpPr>
        <p:spPr/>
        <p:txBody>
          <a:bodyPr/>
          <a:lstStyle/>
          <a:p>
            <a:r>
              <a:t>1. 促炎细胞因子（如白细胞介素-1β、肿瘤坏死因子-α和干扰素-γ）在大脑缺血性损伤后迅速诱导，发挥保护性作用。这些细胞因子可以激活微胶细胞和 астроциты,促进脑微血管中性粒细胞和单核细胞的募集,并促进神经元生存。</a:t>
            </a:r>
          </a:p>
          <a:p>
            <a:r>
              <a:t>2. 抗炎细胞因子（如白介素-10和转化生长因子-β）在脑梗死后也有重要的作用。它们可以抑制促炎细胞因子的产生，抑制中性粒细胞和单核细胞的浸润，促进神经元修复。</a:t>
            </a:r>
          </a:p>
          <a:p>
            <a:r>
              <a:t>3. 促炎细胞因子和抗炎细胞因子之间的平衡对脑梗死后的神经功能恢复至关重要。过度的促炎反应会导致脑组织损伤的加重，而过度的抗炎反应则会抑制脑组织的修复。因此，寻找能够调节促炎和抗炎细胞因子平衡的治疗方法，对于改善脑梗死后的神经功能恢复具有重要意义。</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https://d.book118.com/045130040300011124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脑梗死诱导神经炎症反应的机制</vt:lpstr>
      <vt:lpstr> 脑梗死诱导神经炎症反应的机制</vt:lpstr>
      <vt:lpstr> 脑梗死诱导神经炎症反应的机制</vt:lpstr>
      <vt:lpstr> 脑梗死诱导神经炎症反应的机制</vt:lpstr>
      <vt:lpstr> 神经炎症反应中免疫细胞的参与</vt:lpstr>
      <vt:lpstr> 神经炎症反应中免疫细胞的参与</vt:lpstr>
      <vt:lpstr> 神经炎症反应中免疫细胞的参与</vt:lpstr>
      <vt:lpstr> 神经炎症反应中免疫细胞的参与</vt:lpstr>
      <vt:lpstr> 神经元-胶质细胞相互作用的失衡</vt:lpstr>
      <vt:lpstr> 神经元-胶质细胞相互作用的失衡</vt:lpstr>
      <vt:lpstr> 神经元-胶质细胞相互作用的失衡</vt:lpstr>
      <vt:lpstr> 神经元-胶质细胞相互作用的失衡</vt:lpstr>
      <vt:lpstr> 促炎细胞因子和抗炎细胞因子之间的平衡</vt:lpstr>
      <vt:lpstr> 促炎细胞因子和抗炎细胞因子之间的平衡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2024-09-29T02:00:41.437</cp:lastPrinted>
  <dcterms:created xsi:type="dcterms:W3CDTF">2024-09-28T18:00:41Z</dcterms:created>
  <dcterms:modified xsi:type="dcterms:W3CDTF">2024-09-28T18:00:43Z</dcterms:modified>
</cp:coreProperties>
</file>