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3D7CD70-F92B-4432-9706-4C151FE8DA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BE69EF-93F0-4CA4-B0E5-803124BC9A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89493E3-4812-4048-BE8A-30CFE8AF2C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9B689E1-865C-4448-9D01-111E24345F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F9A0E90-EDC1-44B1-BA7B-369C0B2152E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B7722A6-D818-470B-97AF-59AF7598A2F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2E7B3A6-3B25-4231-B779-89BB30E51DE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917AC1-678F-4C0B-B165-ACBEF96F7B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8F922E-E4CF-453F-BE12-D00306F079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69A8C6-CC68-4E7E-9510-88709B3631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5D1B05-A40B-4D75-9FB4-C55B6C9F29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5130230033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急性胆囊炎的查房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急性胆囊炎概述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急性胆囊炎的治疗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急性胆囊炎的护理与预防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急性胆囊炎的并发症与预后</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急性胆囊炎的典型病例分享</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急性胆囊炎概述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637" r="3363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急性胆囊炎是一种常见的胆道系统疾病，由于胆囊管阻塞或细菌感染等原因导致胆囊炎症。</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急性胆囊炎可分为急性结石性胆囊炎和急性非结石性胆囊炎，其中急性结石性胆囊炎较为常见。</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496" b="1749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急性胆囊炎的主要病因是胆囊结石阻塞胆囊管，导致胆汁排出受阻，引起细菌感染。其他原因包括胆囊管扭转、胆道蛔虫病等。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当胆囊结石阻塞胆囊管时，胆汁淤积，细菌繁殖，引发胆囊炎症。同时，胆汁中的胆盐成分可损伤胆囊黏膜，加重炎症反应。</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病因与发病机制</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发病机制</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病因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临床表现</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急性胆囊炎的典型表现为右上腹阵发性绞痛或持续性疼痛伴阵发性加剧，可伴有恶心、呕吐、发热等症状。</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诊断标准</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患者病史、临床表现、实验室检查和影像学检查，如超声、CT等，可作出急性胆囊炎的诊断。其中超声检查是首选的影像学检查方法，可直接观察胆囊大小、形态、胆囊壁是否有水肿、增厚等情况，以及胆囊内是否有结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急性胆囊炎的治疗</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禁食</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补液</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抗炎治疗</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止痛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非手术治疗</a:t>
              </a:r>
            </a:p>
          </p:txBody>
        </p:sp>
      </p:grpSp>
      <p:pic>
        <p:nvPicPr>
          <p:cNvPr id="28" name="Picture 28"/>
          <p:cNvPicPr>
            <a:picLocks noChangeAspect="1"/>
          </p:cNvPicPr>
          <p:nvPr/>
        </p:nvPicPr>
        <p:blipFill>
          <a:blip r:embed="rId2"/>
          <a:srcRect l="21810" r="21810"/>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2413" r="12413"/>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急性胆囊炎发作时，患者应暂时停止进食，以减少胆囊的负担。</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通过静脉输液补充体内所需的水分和电解质，维持水、电解质平衡。</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使用抗生素等药物控制炎症，缓解疼痛。</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使用止痛药缓解疼痛，如非甾体抗炎药或阿片类药物。</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胆囊切除术</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对于症状严重、反复发作的急性胆囊炎患者，可能需要切除胆囊以根治疾病。</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胆囊造口术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对于无法耐受胆囊切除手术的患者，可以考虑胆囊造口术以引流胆汁、减轻炎症。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手术治疗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如熊去氧胆酸等，有助于促进胆汁排出，缓解胆囊炎症。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利胆药</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解痉药</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抗感染药</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如阿托品、山莨菪碱等，可以缓解胆囊痉挛，减轻疼痛。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对于合并细菌感染的急性胆囊炎，需要使用抗生素进行抗感染治疗。</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药物治疗</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https://d.book118.com/045130230033011044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2024-09-06T08:30:28.145</cp:lastPrinted>
  <dcterms:created xsi:type="dcterms:W3CDTF">2024-09-06T00:30:28Z</dcterms:created>
  <dcterms:modified xsi:type="dcterms:W3CDTF">2024-09-06T00:30:29Z</dcterms:modified>
</cp:coreProperties>
</file>