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5179D-E6A8-4EBB-B9D3-08CEB4ACB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AF2EE-5F0F-4860-9F4F-409142906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85CC1-4A54-47DB-9DC8-256770229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0646B-2B50-4734-A3B5-760E1E6B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87B71-108B-41A2-86C1-DEF0F96F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15CC7-BABF-4A2C-9BEA-9ACABD5EC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B844A-30EF-485F-A79E-53B32C6A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2C2E1-0085-4CB5-A3F1-204B0018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85ACD-0777-4946-8FFD-21CB232DD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CED5-71F7-42FF-8500-72E99BAA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49E7E-C36C-4EAE-B20B-B68F499E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32301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驾驶员安全警示教育课件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驾驶员安全意识培养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交通法规及安全知识普及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恶劣天气和复杂路况应对策略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车辆安全检查与保养知识传授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紧急情况下自救互救能力培养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事故案例分析与警示教育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驾驶员安全意识培养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保障道路交通安全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交通规则是确保道路畅通、减少事故发生的基本准则，遵守交通规则是每个驾驶员的法定义务。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维护社会公共秩序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交通规则的制定和执行有助于维护社会公共秩序，促进和谐社会的建设。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降低交通事故风险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遵守交通规则可以显著降低交通事故的发生率，保护人民生命财产安全。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052" b="140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安全行车文明习惯养成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预见性驾驶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提前观察交通状况，判断可能出现的风险，采取相应措施规避危险。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保持安全车距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与前车保持足够的安全距离，避免追尾事故的发生。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合理使用灯光和喇叭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正确使用远近光灯、转向灯等灯光设备，以及合理鸣笛提醒其他交通参与者注意。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爱护车辆，保障安全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定期对车辆进行维护保养，确保车辆处于良好状态，降低因车辆故障引发的风险。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尊重生命，安全至上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始终把保障人民生命安全放在首位，切实履行驾驶员的职业责任。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文明驾驶，礼让行车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遵守交通礼仪，尊重其他交通参与者的权利，营造和谐的交通环境。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驾驶员职业道德与责任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交通法规及安全知识普及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67" b="11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道路交通安全法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重点解读道路交通安全法中关于车辆和驾驶员的管理规定，以及违法行为的法律责任。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交通标志与标线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详细介绍各类交通标志、标线的含义和作用，提高驾驶员的识别和遵守能力。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驾驶证与行驶证管理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阐述驾驶证和行驶证的申领、使用和管理规定，强调合法驾驶的重要性。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道路交通法规要点解读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教授驾驶员如何识别道路上的潜在危险源，如恶劣天气、复杂路况、突发情况等。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08" r="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针对不同危险源，提供相应的应对措施和紧急避险方法，提高驾驶员的应急处置能力。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强调保持安全行车距离的重要性，避免追尾事故的发生。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介绍安全行车的基本原则和注意事项，如遵守交通规则、保持车况良好、正确使用安全带等。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333" r="6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安全行车常识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分享一些实用的驾驶技巧，如如何避免疲劳驾驶、夜间驾驶注意事项、高速公路驾驶技巧等。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驾驶技巧分享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倡导安全文明驾驶理念，呼吁驾驶员尊重生命、关爱他人，共同营造和谐的道路交通环境。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安全文明驾驶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安全行车常识及技巧分享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恶劣天气和复杂路况应对策略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在雨雪雾等恶劣天气下，能见度降低，路面湿滑，应降低车速，增加与前车的安全距离。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减速慢行，保持车距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根据天气情况，及时开启近光灯、雾灯或危险报警闪光灯，以提醒其他车辆注意。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正确使用灯光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在恶劣天气下，紧急制动容易导致车辆侧滑和追尾事故，应提前减速，轻踩刹车。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避免紧急制动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雨雪雾等恶劣天气驾驶技巧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控制车速，保持车距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在山区或高速公路上行驶时，应控制车速在合理范围内，保持与前车的安全距离。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注意横风和隧道安全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在山区行驶时，应注意横风对车辆的影响，隧道内应开启近光灯，注意保持车速和车距。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提前了解路况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在进入山区或高速公路前，应提前了解路况信息，做好行车计划。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80" b="28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山区、高速公路等复杂路况处理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https://d.book118.com/045132301021011102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2024-09-10T20:53:12.993</cp:lastPrinted>
  <dcterms:created xsi:type="dcterms:W3CDTF">2024-09-10T12:53:13Z</dcterms:created>
  <dcterms:modified xsi:type="dcterms:W3CDTF">2024-09-10T12:53:15Z</dcterms:modified>
</cp:coreProperties>
</file>