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78138-0E49-4CA5-B6FB-6ACDE7EF5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216B3-2597-44DF-B4BD-840E1C6B4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B56E8-BD1A-4A63-BDE5-ABA13180D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4AEEF-8178-499F-A773-34A85B331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2BF1AD-61A5-4341-AA32-78660ADE5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FC8C5D-5022-4B56-9CDC-9B1B091DB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A786A9-0D8F-471F-825B-C6DDE4F1D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B69DC-CC42-4BB3-A53B-167045260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F83AB-385C-41EC-9965-AC7A6357D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C119E-F3BA-4CF4-9322-3B2272145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169E3-54CF-4090-BFD2-2016F252F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1333001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对复分解反应进行拓展课件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复分解反应基本概念及分类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复分解反应原理及影响因素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典型复分解反应实例解析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拓展内容：新型复分解反应研究进展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实验设计与操作技能培养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课堂互动与讨论环节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复分解反应基本概念及分类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复分解反应指的是两种化合物互相交换成分，生成另外两种化合物的反应。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复分解反应的速率通常很快，且反应过程中伴随着能量的变化。此外，复分解反应通常是可逆的，即生成的化合物在一定条件下可以重新反应生成原来的反应物。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可以将复分解反应分为酸碱反应、酸盐反应、碱盐反应和盐盐反应等四种类型。这种分类方法主要依据反应物的种类和性质。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按反应物类型分类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可以将复分解反应分为亲核取代反应、消除反应和加成-消除反应等类型。这种分类方法主要依据反应的机理和过程。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按反应机理分类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分类方法及依据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工业生产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复分解反应在工业生产中有广泛应用，例如制造化肥、合成材料、生产药品等。通过控制反应条件和选择适当的催化剂，可以实现高效、环保的生产过程。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利用复分解反应可以处理废水、废气等污染物，将其转化为无害或低毒性的物质。这对于保护环境、实现可持续发展具有重要意义。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复分解反应是研究化学反应机理和动力学的重要手段之一。通过对复分解反应的深入研究，可以揭示化学反应的本质和规律，为化学学科的发展做出贡献。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重要意义与应用领域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复分解反应原理及影响因素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由两种化合物互相交换成分，生成另外两种化合物的反应。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复分解反应定义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复分解反应类型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反应条件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包括酸碱中和反应、金属氧化物与酸反应、非金属氧化物与碱反应等。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生成物中有水、气体或沉淀时，复分解反应才能发生。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反应原理阐述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反应物的溶解性、电离程度等性质影响复分解反应的发生。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温度的变化会影响反应速率和平衡移动，从而影响复分解反应的进行。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反应物浓度的变化会影响复分解反应速率和平衡状态。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催化剂的加入可以降低反应活化能，加快复分解反应速率。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反应物性质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浓度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催化剂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指示剂法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电导率法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重量分析法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实验验证方法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通过观察实验现象，如沉淀、气体的生成来判断复分解反应是否发生。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利用酸碱指示剂的颜色变化来判断酸碱中和反应是否发生。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通过测量溶液电导率的变化来判断复分解反应的进行程度。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通过测量反应前后物质的质量变化来验证复分解反应的发生。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https://d.book118.com/045133300132011034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2024-08-29T22:02:55.398</cp:lastPrinted>
  <dcterms:created xsi:type="dcterms:W3CDTF">2024-08-29T14:02:55Z</dcterms:created>
  <dcterms:modified xsi:type="dcterms:W3CDTF">2024-08-29T14:02:57Z</dcterms:modified>
</cp:coreProperties>
</file>