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FC87F-A008-461A-9621-F8ACCB9FB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9F32E-457B-46A1-A455-622BCC5F8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27308-2F7D-43B4-97E8-D15C94144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B5C0DC-8AE1-48D1-A96D-A79226062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42EE97-6D97-4797-881B-0297CC757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F5C55B-7F56-4F4A-AD31-8BA10395B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41BDAF-E2CA-4EA2-85EB-4B77DC801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8235D4-C636-42A9-B6A6-9EBA42327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E0B64-1D4F-4F8A-93B3-1C58EC3BC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72366-8679-4982-8551-C369F9663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0D521-2975-4416-BBD8-37916CB65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141332310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民族精神的重要性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民族精神与国家发展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民族精神与社会进步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民族精神与个人成长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当代挑战与民族精神的弘扬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弘扬民族精神的路径与策略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民族精神是一个民族在长期共同生活和社会实践中形成的，为本民族大多数成员所认同的价值取向、思维方式、道德规范、精神气质的总和。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它是一个民族赖以生存和发展的精神支撑，是民族文化的最本质、最深刻的体现。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民族精神的内涵包括爱国主义、团结统一、爱好和平、勤劳勇敢、自强不息等方面。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民族精神的形成是一个长期的历史过程，与民族的历史文化、地理环境、社会经济发展等因素密切相关。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在不同的历史时期，民族精神会呈现出不同的特点和表现形式，但始终贯穿着民族文化的精髓和民族精神的传承。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随着时代的发展，民族精神需要不断与时俱进，吸收新的时代内涵，以适应时代发展的需要。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民族精神的形成与发展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民族精神的核心价值是指一个民族在长期的历史发展过程中形成的、具有广泛认同感和强大凝聚力的价值观念。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这些价值观念包括爱国主义情怀、集体主义精神、社会责任感、崇德向善的品德等，它们是一个民族赖以生存和发展的精神支柱。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712" b="1471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弘扬和培育民族精神，必须深入挖掘和阐发这些核心价值观念，引导人们树立正确的世界观、人生观、价值观，增强民族自信心和自豪感。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民族精神的核心价值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民族精神与国家发展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23" b="17523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强化国家意识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民族精神是民族成员对民族和国家的认同感、归属感和忠诚感的集中体现，有助于强化国家意识。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凝聚民族力量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民族精神能够激发民族成员的自豪感和责任感，从而凝聚起民族力量，共同致力于国家的发展和繁荣。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塑造国家形象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民族精神是一个国家的文化软实力的重要组成部分，有助于塑造良好的国家形象，提升国际影响力。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民族精神对国家认同的作用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28" b="1972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提供精神动力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民族精神能够激发民族成员的积极性和创造力，为经济发展提供强大的精神动力。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促进创新创业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在民族精神的激励下，民族成员更容易形成创新创业的意识和氛围，推动经济持续健康发展。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引领产业升级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民族精神中的优秀传统和时代精神能够引领产业升级和转型，提高经济的质量和效益。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民族精神对经济发展的推动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民族精神对文化繁荣的贡献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传承文化遗产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民族精神是民族文化的核心和灵魂，有助于传承和弘扬民族优秀的文化遗产。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创造文化精品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在民族精神的滋养下，民族文化能够不断创新和发展，创造出更多具有时代特色和文化内涵的精品力作。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促进文化交流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民族精神具有强大的包容性和开放性，有助于促进不同民族、不同国家之间的文化交流与互鉴，推动世界文化多样性发展。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民族精神与社会进步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弘扬社会正气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民族精神中的正义、勇敢等元素，有助于弘扬社会正气，抵制不良风气。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树立道德典范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民族精神中的优秀传统和崇高品质，为社会树立了道德典范，引导人们追求真善美。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传承道德文化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民族精神承载着深厚的道德文化底蕴，通过代代相传，使社会道德水平不断提升。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民族精神对道德建设的引领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激发创新热情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民族精神中的自强不息、勇攀高峰等精神，能够激发人们的创新热情，推动科技不断进步。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培育创新人才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民族精神注重人的全面发展，有助于培育具备创新精神和实践能力的人才。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营造创新氛围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民族精神中的开放包容、兼容并蓄等思想，有助于营造宽松、自由的创新氛围。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民族精神对科技创新的激励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https://d.book118.com/045141332310011103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2024-09-13T07:30:00.312</cp:lastPrinted>
  <dcterms:created xsi:type="dcterms:W3CDTF">2024-09-12T23:30:00Z</dcterms:created>
  <dcterms:modified xsi:type="dcterms:W3CDTF">2024-09-12T23:30:02Z</dcterms:modified>
</cp:coreProperties>
</file>