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97030"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278.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xml" /><Relationship Id="rId10" Type="http://schemas.openxmlformats.org/officeDocument/2006/relationships/tags" Target="../tags/tag10.xml" /><Relationship Id="rId11" Type="http://schemas.openxmlformats.org/officeDocument/2006/relationships/tags" Target="../tags/tag11.xml" /><Relationship Id="rId12" Type="http://schemas.openxmlformats.org/officeDocument/2006/relationships/tags" Target="../tags/tag12.xml" /><Relationship Id="rId13" Type="http://schemas.openxmlformats.org/officeDocument/2006/relationships/tags" Target="../tags/tag13.xml" /><Relationship Id="rId14" Type="http://schemas.openxmlformats.org/officeDocument/2006/relationships/tags" Target="../tags/tag14.xml" /><Relationship Id="rId15" Type="http://schemas.openxmlformats.org/officeDocument/2006/relationships/tags" Target="../tags/tag15.xml" /><Relationship Id="rId16" Type="http://schemas.openxmlformats.org/officeDocument/2006/relationships/tags" Target="../tags/tag16.xml" /><Relationship Id="rId17" Type="http://schemas.openxmlformats.org/officeDocument/2006/relationships/tags" Target="../tags/tag17.xml" /><Relationship Id="rId18" Type="http://schemas.openxmlformats.org/officeDocument/2006/relationships/tags" Target="../tags/tag18.xml" /><Relationship Id="rId19" Type="http://schemas.openxmlformats.org/officeDocument/2006/relationships/tags" Target="../tags/tag19.xml" /><Relationship Id="rId2" Type="http://schemas.openxmlformats.org/officeDocument/2006/relationships/tags" Target="../tags/tag2.xml" /><Relationship Id="rId20" Type="http://schemas.openxmlformats.org/officeDocument/2006/relationships/tags" Target="../tags/tag20.xml" /><Relationship Id="rId21" Type="http://schemas.openxmlformats.org/officeDocument/2006/relationships/tags" Target="../tags/tag21.xml" /><Relationship Id="rId22" Type="http://schemas.openxmlformats.org/officeDocument/2006/relationships/tags" Target="../tags/tag22.xml" /><Relationship Id="rId23" Type="http://schemas.openxmlformats.org/officeDocument/2006/relationships/tags" Target="../tags/tag23.xml" /><Relationship Id="rId24" Type="http://schemas.openxmlformats.org/officeDocument/2006/relationships/tags" Target="../tags/tag24.xml" /><Relationship Id="rId25" Type="http://schemas.openxmlformats.org/officeDocument/2006/relationships/tags" Target="../tags/tag25.xml" /><Relationship Id="rId26" Type="http://schemas.openxmlformats.org/officeDocument/2006/relationships/tags" Target="../tags/tag26.xml" /><Relationship Id="rId27" Type="http://schemas.openxmlformats.org/officeDocument/2006/relationships/tags" Target="../tags/tag27.xml" /><Relationship Id="rId28" Type="http://schemas.openxmlformats.org/officeDocument/2006/relationships/tags" Target="../tags/tag28.xml" /><Relationship Id="rId29" Type="http://schemas.openxmlformats.org/officeDocument/2006/relationships/tags" Target="../tags/tag29.xml" /><Relationship Id="rId3" Type="http://schemas.openxmlformats.org/officeDocument/2006/relationships/tags" Target="../tags/tag3.xml" /><Relationship Id="rId30" Type="http://schemas.openxmlformats.org/officeDocument/2006/relationships/slideMaster" Target="../slideMasters/slideMaster2.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tags" Target="../tags/tag7.xml" /><Relationship Id="rId8" Type="http://schemas.openxmlformats.org/officeDocument/2006/relationships/tags" Target="../tags/tag8.xml" /><Relationship Id="rId9" Type="http://schemas.openxmlformats.org/officeDocument/2006/relationships/tags" Target="../tags/tag9.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30.xml" /><Relationship Id="rId2" Type="http://schemas.openxmlformats.org/officeDocument/2006/relationships/tags" Target="../tags/tag31.xml" /><Relationship Id="rId3" Type="http://schemas.openxmlformats.org/officeDocument/2006/relationships/tags" Target="../tags/tag32.xml" /><Relationship Id="rId4" Type="http://schemas.openxmlformats.org/officeDocument/2006/relationships/tags" Target="../tags/tag33.xml" /><Relationship Id="rId5" Type="http://schemas.openxmlformats.org/officeDocument/2006/relationships/tags" Target="../tags/tag34.xml" /><Relationship Id="rId6"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35.xml" /><Relationship Id="rId10" Type="http://schemas.openxmlformats.org/officeDocument/2006/relationships/tags" Target="../tags/tag44.xml" /><Relationship Id="rId11" Type="http://schemas.openxmlformats.org/officeDocument/2006/relationships/tags" Target="../tags/tag45.xml" /><Relationship Id="rId12" Type="http://schemas.openxmlformats.org/officeDocument/2006/relationships/tags" Target="../tags/tag46.xml" /><Relationship Id="rId13" Type="http://schemas.openxmlformats.org/officeDocument/2006/relationships/tags" Target="../tags/tag47.xml" /><Relationship Id="rId14" Type="http://schemas.openxmlformats.org/officeDocument/2006/relationships/tags" Target="../tags/tag48.xml" /><Relationship Id="rId15" Type="http://schemas.openxmlformats.org/officeDocument/2006/relationships/tags" Target="../tags/tag49.xml" /><Relationship Id="rId16" Type="http://schemas.openxmlformats.org/officeDocument/2006/relationships/tags" Target="../tags/tag50.xml" /><Relationship Id="rId17" Type="http://schemas.openxmlformats.org/officeDocument/2006/relationships/tags" Target="../tags/tag51.xml" /><Relationship Id="rId18" Type="http://schemas.openxmlformats.org/officeDocument/2006/relationships/tags" Target="../tags/tag52.xml" /><Relationship Id="rId19" Type="http://schemas.openxmlformats.org/officeDocument/2006/relationships/tags" Target="../tags/tag53.xml" /><Relationship Id="rId2" Type="http://schemas.openxmlformats.org/officeDocument/2006/relationships/tags" Target="../tags/tag36.xml" /><Relationship Id="rId20" Type="http://schemas.openxmlformats.org/officeDocument/2006/relationships/tags" Target="../tags/tag54.xml" /><Relationship Id="rId21" Type="http://schemas.openxmlformats.org/officeDocument/2006/relationships/tags" Target="../tags/tag55.xml" /><Relationship Id="rId22" Type="http://schemas.openxmlformats.org/officeDocument/2006/relationships/tags" Target="../tags/tag56.xml" /><Relationship Id="rId23" Type="http://schemas.openxmlformats.org/officeDocument/2006/relationships/tags" Target="../tags/tag57.xml" /><Relationship Id="rId24" Type="http://schemas.openxmlformats.org/officeDocument/2006/relationships/tags" Target="../tags/tag58.xml" /><Relationship Id="rId25" Type="http://schemas.openxmlformats.org/officeDocument/2006/relationships/tags" Target="../tags/tag59.xml" /><Relationship Id="rId26" Type="http://schemas.openxmlformats.org/officeDocument/2006/relationships/tags" Target="../tags/tag60.xml" /><Relationship Id="rId27" Type="http://schemas.openxmlformats.org/officeDocument/2006/relationships/slideMaster" Target="../slideMasters/slideMaster2.xml" /><Relationship Id="rId3" Type="http://schemas.openxmlformats.org/officeDocument/2006/relationships/tags" Target="../tags/tag37.xml" /><Relationship Id="rId4" Type="http://schemas.openxmlformats.org/officeDocument/2006/relationships/tags" Target="../tags/tag38.xml" /><Relationship Id="rId5" Type="http://schemas.openxmlformats.org/officeDocument/2006/relationships/tags" Target="../tags/tag39.xml" /><Relationship Id="rId6" Type="http://schemas.openxmlformats.org/officeDocument/2006/relationships/tags" Target="../tags/tag40.xml" /><Relationship Id="rId7" Type="http://schemas.openxmlformats.org/officeDocument/2006/relationships/tags" Target="../tags/tag41.xml" /><Relationship Id="rId8" Type="http://schemas.openxmlformats.org/officeDocument/2006/relationships/tags" Target="../tags/tag42.xml" /><Relationship Id="rId9" Type="http://schemas.openxmlformats.org/officeDocument/2006/relationships/tags" Target="../tags/tag43.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61.xml" /><Relationship Id="rId10" Type="http://schemas.openxmlformats.org/officeDocument/2006/relationships/tags" Target="../tags/tag70.xml" /><Relationship Id="rId11" Type="http://schemas.openxmlformats.org/officeDocument/2006/relationships/tags" Target="../tags/tag71.xml" /><Relationship Id="rId12" Type="http://schemas.openxmlformats.org/officeDocument/2006/relationships/tags" Target="../tags/tag72.xml" /><Relationship Id="rId13" Type="http://schemas.openxmlformats.org/officeDocument/2006/relationships/tags" Target="../tags/tag73.xml" /><Relationship Id="rId14" Type="http://schemas.openxmlformats.org/officeDocument/2006/relationships/tags" Target="../tags/tag74.xml" /><Relationship Id="rId15" Type="http://schemas.openxmlformats.org/officeDocument/2006/relationships/tags" Target="../tags/tag75.xml" /><Relationship Id="rId16" Type="http://schemas.openxmlformats.org/officeDocument/2006/relationships/slideMaster" Target="../slideMasters/slideMaster2.xml" /><Relationship Id="rId2" Type="http://schemas.openxmlformats.org/officeDocument/2006/relationships/tags" Target="../tags/tag62.xml" /><Relationship Id="rId3" Type="http://schemas.openxmlformats.org/officeDocument/2006/relationships/tags" Target="../tags/tag63.xml" /><Relationship Id="rId4" Type="http://schemas.openxmlformats.org/officeDocument/2006/relationships/tags" Target="../tags/tag64.xml" /><Relationship Id="rId5" Type="http://schemas.openxmlformats.org/officeDocument/2006/relationships/tags" Target="../tags/tag65.xml" /><Relationship Id="rId6" Type="http://schemas.openxmlformats.org/officeDocument/2006/relationships/tags" Target="../tags/tag66.xml" /><Relationship Id="rId7" Type="http://schemas.openxmlformats.org/officeDocument/2006/relationships/tags" Target="../tags/tag67.xml" /><Relationship Id="rId8" Type="http://schemas.openxmlformats.org/officeDocument/2006/relationships/tags" Target="../tags/tag68.xml" /><Relationship Id="rId9" Type="http://schemas.openxmlformats.org/officeDocument/2006/relationships/tags" Target="../tags/tag69.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76.xml" /><Relationship Id="rId2" Type="http://schemas.openxmlformats.org/officeDocument/2006/relationships/tags" Target="../tags/tag77.xml" /><Relationship Id="rId3" Type="http://schemas.openxmlformats.org/officeDocument/2006/relationships/tags" Target="../tags/tag78.xml" /><Relationship Id="rId4" Type="http://schemas.openxmlformats.org/officeDocument/2006/relationships/tags" Target="../tags/tag79.xml" /><Relationship Id="rId5" Type="http://schemas.openxmlformats.org/officeDocument/2006/relationships/tags" Target="../tags/tag80.xml" /><Relationship Id="rId6" Type="http://schemas.openxmlformats.org/officeDocument/2006/relationships/tags" Target="../tags/tag81.xml" /><Relationship Id="rId7"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82.xml" /><Relationship Id="rId2" Type="http://schemas.openxmlformats.org/officeDocument/2006/relationships/tags" Target="../tags/tag83.xml" /><Relationship Id="rId3" Type="http://schemas.openxmlformats.org/officeDocument/2006/relationships/tags" Target="../tags/tag84.xml" /><Relationship Id="rId4" Type="http://schemas.openxmlformats.org/officeDocument/2006/relationships/tags" Target="../tags/tag85.xml" /><Relationship Id="rId5" Type="http://schemas.openxmlformats.org/officeDocument/2006/relationships/tags" Target="../tags/tag86.xml" /><Relationship Id="rId6" Type="http://schemas.openxmlformats.org/officeDocument/2006/relationships/tags" Target="../tags/tag87.xml" /><Relationship Id="rId7" Type="http://schemas.openxmlformats.org/officeDocument/2006/relationships/tags" Target="../tags/tag88.xml" /><Relationship Id="rId8" Type="http://schemas.openxmlformats.org/officeDocument/2006/relationships/tags" Target="../tags/tag89.xml" /><Relationship Id="rId9"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90.xml" /><Relationship Id="rId2" Type="http://schemas.openxmlformats.org/officeDocument/2006/relationships/tags" Target="../tags/tag91.xml" /><Relationship Id="rId3" Type="http://schemas.openxmlformats.org/officeDocument/2006/relationships/tags" Target="../tags/tag92.xml" /><Relationship Id="rId4" Type="http://schemas.openxmlformats.org/officeDocument/2006/relationships/tags" Target="../tags/tag93.xml" /><Relationship Id="rId5"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94.xml" /><Relationship Id="rId2" Type="http://schemas.openxmlformats.org/officeDocument/2006/relationships/tags" Target="../tags/tag95.xml" /><Relationship Id="rId3" Type="http://schemas.openxmlformats.org/officeDocument/2006/relationships/tags" Target="../tags/tag96.xml" /><Relationship Id="rId4"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97.xml" /><Relationship Id="rId2" Type="http://schemas.openxmlformats.org/officeDocument/2006/relationships/tags" Target="../tags/tag98.xml" /><Relationship Id="rId3" Type="http://schemas.openxmlformats.org/officeDocument/2006/relationships/tags" Target="../tags/tag99.xml" /><Relationship Id="rId4" Type="http://schemas.openxmlformats.org/officeDocument/2006/relationships/tags" Target="../tags/tag100.xml" /><Relationship Id="rId5"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101.xml" /><Relationship Id="rId2" Type="http://schemas.openxmlformats.org/officeDocument/2006/relationships/tags" Target="../tags/tag102.xml" /><Relationship Id="rId3" Type="http://schemas.openxmlformats.org/officeDocument/2006/relationships/tags" Target="../tags/tag103.xml" /><Relationship Id="rId4" Type="http://schemas.openxmlformats.org/officeDocument/2006/relationships/tags" Target="../tags/tag104.xml" /><Relationship Id="rId5" Type="http://schemas.openxmlformats.org/officeDocument/2006/relationships/tags" Target="../tags/tag105.xml" /><Relationship Id="rId6"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106.xml" /><Relationship Id="rId10" Type="http://schemas.openxmlformats.org/officeDocument/2006/relationships/tags" Target="../tags/tag115.xml" /><Relationship Id="rId11" Type="http://schemas.openxmlformats.org/officeDocument/2006/relationships/tags" Target="../tags/tag116.xml" /><Relationship Id="rId12" Type="http://schemas.openxmlformats.org/officeDocument/2006/relationships/tags" Target="../tags/tag117.xml" /><Relationship Id="rId13" Type="http://schemas.openxmlformats.org/officeDocument/2006/relationships/tags" Target="../tags/tag118.xml" /><Relationship Id="rId14" Type="http://schemas.openxmlformats.org/officeDocument/2006/relationships/tags" Target="../tags/tag119.xml" /><Relationship Id="rId15" Type="http://schemas.openxmlformats.org/officeDocument/2006/relationships/tags" Target="../tags/tag120.xml" /><Relationship Id="rId16" Type="http://schemas.openxmlformats.org/officeDocument/2006/relationships/tags" Target="../tags/tag121.xml" /><Relationship Id="rId17" Type="http://schemas.openxmlformats.org/officeDocument/2006/relationships/tags" Target="../tags/tag122.xml" /><Relationship Id="rId18" Type="http://schemas.openxmlformats.org/officeDocument/2006/relationships/tags" Target="../tags/tag123.xml" /><Relationship Id="rId19" Type="http://schemas.openxmlformats.org/officeDocument/2006/relationships/tags" Target="../tags/tag124.xml" /><Relationship Id="rId2" Type="http://schemas.openxmlformats.org/officeDocument/2006/relationships/tags" Target="../tags/tag107.xml" /><Relationship Id="rId20" Type="http://schemas.openxmlformats.org/officeDocument/2006/relationships/tags" Target="../tags/tag125.xml" /><Relationship Id="rId21" Type="http://schemas.openxmlformats.org/officeDocument/2006/relationships/tags" Target="../tags/tag126.xml" /><Relationship Id="rId22" Type="http://schemas.openxmlformats.org/officeDocument/2006/relationships/slideMaster" Target="../slideMasters/slideMaster2.xml" /><Relationship Id="rId3" Type="http://schemas.openxmlformats.org/officeDocument/2006/relationships/tags" Target="../tags/tag108.xml" /><Relationship Id="rId4" Type="http://schemas.openxmlformats.org/officeDocument/2006/relationships/tags" Target="../tags/tag109.xml" /><Relationship Id="rId5" Type="http://schemas.openxmlformats.org/officeDocument/2006/relationships/tags" Target="../tags/tag110.xml" /><Relationship Id="rId6" Type="http://schemas.openxmlformats.org/officeDocument/2006/relationships/tags" Target="../tags/tag111.xml" /><Relationship Id="rId7" Type="http://schemas.openxmlformats.org/officeDocument/2006/relationships/tags" Target="../tags/tag112.xml" /><Relationship Id="rId8" Type="http://schemas.openxmlformats.org/officeDocument/2006/relationships/tags" Target="../tags/tag113.xml" /><Relationship Id="rId9" Type="http://schemas.openxmlformats.org/officeDocument/2006/relationships/tags" Target="../tags/tag114.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DCFFC68-3A2F-4783-A166-29CBDC4BAB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4386D5F-D917-4FFB-94F6-524703A94E8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E6CC20C-7471-403B-AF16-398F597BA65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B9587DB-C145-4CE2-8F58-BFD90600D13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59610691-38FA-42F6-B1F2-9E9F306D460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8CEB4565-A6C2-4FD7-860F-D8E5796BDC7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63228EC-60D4-484F-9739-70726991E7B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40DEE2E-1860-4A44-99F0-83F1504A5B2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BE7481E-1AF1-4630-A46B-0AEF3C7C9F9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702C5D1-AA20-498F-800D-08E2B126AD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17C2FD5-AF63-4AD4-BBCC-ADEE74A555B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标题幻灯片">
    <p:spTree>
      <p:nvGrpSpPr>
        <p:cNvPr id="33" name=""/>
        <p:cNvGrpSpPr/>
        <p:nvPr/>
      </p:nvGrpSpPr>
      <p:grpSpPr>
        <a:xfrm>
          <a:off x="0" y="0"/>
          <a:ext cx="0" cy="0"/>
        </a:xfrm>
      </p:grpSpPr>
      <p:sp>
        <p:nvSpPr>
          <p:cNvPr id="1048668" name="任意多边形: 形状 6" descr="波浪2资源 2"/>
          <p:cNvSpPr/>
          <p:nvPr userDrawn="1">
            <p:custDataLst>
              <p:tags r:id="rId1"/>
            </p:custDataLst>
          </p:nvPr>
        </p:nvSpPr>
        <p:spPr>
          <a:xfrm>
            <a:off x="6887209" y="669925"/>
            <a:ext cx="5304791" cy="6192323"/>
          </a:xfrm>
          <a:custGeom>
            <a:gdLst>
              <a:gd name="connsiteX0" fmla="*/ 4946557 w 5304791"/>
              <a:gd name="connsiteY0" fmla="*/ 0 h 6192323"/>
              <a:gd name="connsiteX1" fmla="*/ 5304791 w 5304791"/>
              <a:gd name="connsiteY1" fmla="*/ 0 h 6192323"/>
              <a:gd name="connsiteX2" fmla="*/ 5304791 w 5304791"/>
              <a:gd name="connsiteY2" fmla="*/ 6192323 h 6192323"/>
              <a:gd name="connsiteX3" fmla="*/ 0 w 5304791"/>
              <a:gd name="connsiteY3" fmla="*/ 6192323 h 6192323"/>
              <a:gd name="connsiteX4" fmla="*/ 0 w 5304791"/>
              <a:gd name="connsiteY4" fmla="*/ 4946212 h 6192323"/>
              <a:gd name="connsiteX5" fmla="*/ 818112 w 5304791"/>
              <a:gd name="connsiteY5" fmla="*/ 4128101 h 6192323"/>
              <a:gd name="connsiteX6" fmla="*/ 1295478 w 5304791"/>
              <a:gd name="connsiteY6" fmla="*/ 4128101 h 6192323"/>
              <a:gd name="connsiteX7" fmla="*/ 2064682 w 5304791"/>
              <a:gd name="connsiteY7" fmla="*/ 3358897 h 6192323"/>
              <a:gd name="connsiteX8" fmla="*/ 2064682 w 5304791"/>
              <a:gd name="connsiteY8" fmla="*/ 2881645 h 6192323"/>
              <a:gd name="connsiteX9" fmla="*/ 2882794 w 5304791"/>
              <a:gd name="connsiteY9" fmla="*/ 2063648 h 6192323"/>
              <a:gd name="connsiteX10" fmla="*/ 3360159 w 5304791"/>
              <a:gd name="connsiteY10" fmla="*/ 2063648 h 6192323"/>
              <a:gd name="connsiteX11" fmla="*/ 4129363 w 5304791"/>
              <a:gd name="connsiteY11" fmla="*/ 1294444 h 6192323"/>
              <a:gd name="connsiteX12" fmla="*/ 4129363 w 5304791"/>
              <a:gd name="connsiteY12" fmla="*/ 818112 h 6192323"/>
              <a:gd name="connsiteX13" fmla="*/ 4946557 w 5304791"/>
              <a:gd name="connsiteY13" fmla="*/ 0 h 619232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04791" h="6192323">
                <a:moveTo>
                  <a:pt x="4946557" y="0"/>
                </a:moveTo>
                <a:lnTo>
                  <a:pt x="5304791" y="0"/>
                </a:lnTo>
                <a:lnTo>
                  <a:pt x="5304791" y="6192323"/>
                </a:lnTo>
                <a:lnTo>
                  <a:pt x="0" y="6192323"/>
                </a:lnTo>
                <a:lnTo>
                  <a:pt x="0" y="4946212"/>
                </a:lnTo>
                <a:cubicBezTo>
                  <a:pt x="-63" y="4494356"/>
                  <a:pt x="366255" y="4128032"/>
                  <a:pt x="818112" y="4128101"/>
                </a:cubicBezTo>
                <a:lnTo>
                  <a:pt x="1295478" y="4128101"/>
                </a:lnTo>
                <a:cubicBezTo>
                  <a:pt x="1720296" y="4128101"/>
                  <a:pt x="2064682" y="3783715"/>
                  <a:pt x="2064682" y="3358897"/>
                </a:cubicBezTo>
                <a:lnTo>
                  <a:pt x="2064682" y="2881645"/>
                </a:lnTo>
                <a:cubicBezTo>
                  <a:pt x="2064682" y="2429836"/>
                  <a:pt x="2430984" y="2063580"/>
                  <a:pt x="2882794" y="2063648"/>
                </a:cubicBezTo>
                <a:lnTo>
                  <a:pt x="3360159" y="2063648"/>
                </a:lnTo>
                <a:cubicBezTo>
                  <a:pt x="3784978" y="2063648"/>
                  <a:pt x="4129363" y="1719263"/>
                  <a:pt x="4129363" y="1294444"/>
                </a:cubicBezTo>
                <a:lnTo>
                  <a:pt x="4129363" y="818112"/>
                </a:lnTo>
                <a:cubicBezTo>
                  <a:pt x="4129295" y="366613"/>
                  <a:pt x="4495057" y="444"/>
                  <a:pt x="4946557" y="0"/>
                </a:cubicBezTo>
                <a:close/>
              </a:path>
            </a:pathLst>
          </a:custGeom>
          <a:solidFill>
            <a:schemeClr val="accent1"/>
          </a:solidFill>
          <a:ln w="11469"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70" name="椭圆 8"/>
          <p:cNvSpPr/>
          <p:nvPr userDrawn="1">
            <p:custDataLst>
              <p:tags r:id="rId2"/>
            </p:custDataLst>
          </p:nvPr>
        </p:nvSpPr>
        <p:spPr>
          <a:xfrm>
            <a:off x="6767195" y="4498975"/>
            <a:ext cx="1087755" cy="1087755"/>
          </a:xfrm>
          <a:prstGeom prst="ellipse">
            <a:avLst/>
          </a:prstGeom>
          <a:noFill/>
          <a:ln>
            <a:solidFill>
              <a:schemeClr val="accent5">
                <a:alpha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672" name="椭圆 10"/>
          <p:cNvSpPr/>
          <p:nvPr userDrawn="1">
            <p:custDataLst>
              <p:tags r:id="rId3"/>
            </p:custDataLst>
          </p:nvPr>
        </p:nvSpPr>
        <p:spPr>
          <a:xfrm>
            <a:off x="6614795" y="4346575"/>
            <a:ext cx="1393190" cy="1393190"/>
          </a:xfrm>
          <a:prstGeom prst="ellipse">
            <a:avLst/>
          </a:prstGeom>
          <a:noFill/>
          <a:ln>
            <a:solidFill>
              <a:schemeClr val="accent5">
                <a:alpha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674" name="椭圆 11"/>
          <p:cNvSpPr/>
          <p:nvPr userDrawn="1">
            <p:custDataLst>
              <p:tags r:id="rId4"/>
            </p:custDataLst>
          </p:nvPr>
        </p:nvSpPr>
        <p:spPr>
          <a:xfrm>
            <a:off x="6464300" y="4196080"/>
            <a:ext cx="1694180" cy="1694180"/>
          </a:xfrm>
          <a:prstGeom prst="ellipse">
            <a:avLst/>
          </a:prstGeom>
          <a:noFill/>
          <a:ln>
            <a:solidFill>
              <a:schemeClr val="accent5">
                <a:alpha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676" name="椭圆 12"/>
          <p:cNvSpPr/>
          <p:nvPr userDrawn="1">
            <p:custDataLst>
              <p:tags r:id="rId5"/>
            </p:custDataLst>
          </p:nvPr>
        </p:nvSpPr>
        <p:spPr>
          <a:xfrm>
            <a:off x="6318250" y="4050030"/>
            <a:ext cx="1986280" cy="1986280"/>
          </a:xfrm>
          <a:prstGeom prst="ellipse">
            <a:avLst/>
          </a:prstGeom>
          <a:noFill/>
          <a:ln>
            <a:solidFill>
              <a:schemeClr val="accent5">
                <a:alpha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678" name="椭圆 14"/>
          <p:cNvSpPr/>
          <p:nvPr userDrawn="1">
            <p:custDataLst>
              <p:tags r:id="rId6"/>
            </p:custDataLst>
          </p:nvPr>
        </p:nvSpPr>
        <p:spPr>
          <a:xfrm>
            <a:off x="6158865" y="3890645"/>
            <a:ext cx="2304415" cy="2304415"/>
          </a:xfrm>
          <a:prstGeom prst="ellipse">
            <a:avLst/>
          </a:prstGeom>
          <a:noFill/>
          <a:ln>
            <a:solidFill>
              <a:schemeClr val="accent5">
                <a:alpha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35" name="组合 15"/>
          <p:cNvGrpSpPr/>
          <p:nvPr userDrawn="1">
            <p:custDataLst>
              <p:tags r:id="rId7"/>
            </p:custDataLst>
          </p:nvPr>
        </p:nvGrpSpPr>
        <p:grpSpPr>
          <a:xfrm rot="5400000">
            <a:off x="1183958" y="384810"/>
            <a:ext cx="328295" cy="850900"/>
            <a:chOff x="8651" y="7205"/>
            <a:chExt cx="807" cy="2089"/>
          </a:xfrm>
          <a:solidFill>
            <a:schemeClr val="accent5"/>
          </a:solidFill>
        </p:grpSpPr>
        <p:grpSp>
          <p:nvGrpSpPr>
            <p:cNvPr id="37" name="组合 16"/>
            <p:cNvGrpSpPr/>
            <p:nvPr/>
          </p:nvGrpSpPr>
          <p:grpSpPr>
            <a:xfrm>
              <a:off x="8651" y="9115"/>
              <a:ext cx="806" cy="179"/>
              <a:chOff x="8651" y="9544"/>
              <a:chExt cx="806" cy="179"/>
            </a:xfrm>
            <a:grpFill/>
          </p:grpSpPr>
          <p:sp>
            <p:nvSpPr>
              <p:cNvPr id="1048680" name="椭圆 29"/>
              <p:cNvSpPr>
                <a:spLocks noChangeAspect="1"/>
              </p:cNvSpPr>
              <p:nvPr>
                <p:custDataLst>
                  <p:tags r:id="rId8"/>
                </p:custDataLst>
              </p:nvPr>
            </p:nvSpPr>
            <p:spPr>
              <a:xfrm rot="5400000" flipH="1">
                <a:off x="9278" y="9544"/>
                <a:ext cx="179"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682" name="椭圆 30"/>
              <p:cNvSpPr>
                <a:spLocks noChangeAspect="1"/>
              </p:cNvSpPr>
              <p:nvPr>
                <p:custDataLst>
                  <p:tags r:id="rId9"/>
                </p:custDataLst>
              </p:nvPr>
            </p:nvSpPr>
            <p:spPr>
              <a:xfrm rot="5400000" flipH="1">
                <a:off x="8651" y="9544"/>
                <a:ext cx="179"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39" name="组合 18"/>
            <p:cNvGrpSpPr/>
            <p:nvPr/>
          </p:nvGrpSpPr>
          <p:grpSpPr>
            <a:xfrm>
              <a:off x="8651" y="8479"/>
              <a:ext cx="807" cy="178"/>
              <a:chOff x="8651" y="8765"/>
              <a:chExt cx="807" cy="178"/>
            </a:xfrm>
            <a:grpFill/>
          </p:grpSpPr>
          <p:sp>
            <p:nvSpPr>
              <p:cNvPr id="1048684" name="椭圆 27"/>
              <p:cNvSpPr>
                <a:spLocks noChangeAspect="1"/>
              </p:cNvSpPr>
              <p:nvPr>
                <p:custDataLst>
                  <p:tags r:id="rId10"/>
                </p:custDataLst>
              </p:nvPr>
            </p:nvSpPr>
            <p:spPr>
              <a:xfrm rot="5400000" flipH="1">
                <a:off x="9279" y="876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686" name="椭圆 28"/>
              <p:cNvSpPr>
                <a:spLocks noChangeAspect="1"/>
              </p:cNvSpPr>
              <p:nvPr>
                <p:custDataLst>
                  <p:tags r:id="rId11"/>
                </p:custDataLst>
              </p:nvPr>
            </p:nvSpPr>
            <p:spPr>
              <a:xfrm rot="5400000" flipH="1">
                <a:off x="8651" y="876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41" name="组合 20"/>
            <p:cNvGrpSpPr/>
            <p:nvPr/>
          </p:nvGrpSpPr>
          <p:grpSpPr>
            <a:xfrm>
              <a:off x="8651" y="7842"/>
              <a:ext cx="807" cy="178"/>
              <a:chOff x="8651" y="7985"/>
              <a:chExt cx="807" cy="178"/>
            </a:xfrm>
            <a:grpFill/>
          </p:grpSpPr>
          <p:sp>
            <p:nvSpPr>
              <p:cNvPr id="1048688" name="椭圆 25"/>
              <p:cNvSpPr>
                <a:spLocks noChangeAspect="1"/>
              </p:cNvSpPr>
              <p:nvPr>
                <p:custDataLst>
                  <p:tags r:id="rId12"/>
                </p:custDataLst>
              </p:nvPr>
            </p:nvSpPr>
            <p:spPr>
              <a:xfrm rot="5400000" flipH="1">
                <a:off x="9279" y="798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690" name="椭圆 26"/>
              <p:cNvSpPr>
                <a:spLocks noChangeAspect="1"/>
              </p:cNvSpPr>
              <p:nvPr>
                <p:custDataLst>
                  <p:tags r:id="rId13"/>
                </p:custDataLst>
              </p:nvPr>
            </p:nvSpPr>
            <p:spPr>
              <a:xfrm rot="5400000" flipH="1">
                <a:off x="8651" y="798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43" name="组合 21"/>
            <p:cNvGrpSpPr/>
            <p:nvPr/>
          </p:nvGrpSpPr>
          <p:grpSpPr>
            <a:xfrm>
              <a:off x="8651" y="7205"/>
              <a:ext cx="807" cy="178"/>
              <a:chOff x="8651" y="7205"/>
              <a:chExt cx="807" cy="178"/>
            </a:xfrm>
            <a:grpFill/>
          </p:grpSpPr>
          <p:sp>
            <p:nvSpPr>
              <p:cNvPr id="1048692" name="椭圆 22"/>
              <p:cNvSpPr>
                <a:spLocks noChangeAspect="1"/>
              </p:cNvSpPr>
              <p:nvPr>
                <p:custDataLst>
                  <p:tags r:id="rId14"/>
                </p:custDataLst>
              </p:nvPr>
            </p:nvSpPr>
            <p:spPr>
              <a:xfrm rot="5400000" flipH="1">
                <a:off x="9279" y="720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694" name="椭圆 24"/>
              <p:cNvSpPr>
                <a:spLocks noChangeAspect="1"/>
              </p:cNvSpPr>
              <p:nvPr>
                <p:custDataLst>
                  <p:tags r:id="rId15"/>
                </p:custDataLst>
              </p:nvPr>
            </p:nvSpPr>
            <p:spPr>
              <a:xfrm rot="5400000" flipH="1">
                <a:off x="8651" y="720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sp>
        <p:nvSpPr>
          <p:cNvPr id="1048696" name="任意多边形: 形状 31" descr="波浪1资源 1"/>
          <p:cNvSpPr/>
          <p:nvPr userDrawn="1">
            <p:custDataLst>
              <p:tags r:id="rId16"/>
            </p:custDataLst>
          </p:nvPr>
        </p:nvSpPr>
        <p:spPr>
          <a:xfrm>
            <a:off x="9172576" y="2862604"/>
            <a:ext cx="3019425" cy="3993396"/>
          </a:xfrm>
          <a:custGeom>
            <a:gdLst>
              <a:gd name="connsiteX0" fmla="*/ 3019425 w 3019425"/>
              <a:gd name="connsiteY0" fmla="*/ 0 h 3993396"/>
              <a:gd name="connsiteX1" fmla="*/ 3019425 w 3019425"/>
              <a:gd name="connsiteY1" fmla="*/ 3993396 h 3993396"/>
              <a:gd name="connsiteX2" fmla="*/ 0 w 3019425"/>
              <a:gd name="connsiteY2" fmla="*/ 3993396 h 3993396"/>
              <a:gd name="connsiteX3" fmla="*/ 0 w 3019425"/>
              <a:gd name="connsiteY3" fmla="*/ 3117146 h 3993396"/>
              <a:gd name="connsiteX4" fmla="*/ 460299 w 3019425"/>
              <a:gd name="connsiteY4" fmla="*/ 2656847 h 3993396"/>
              <a:gd name="connsiteX5" fmla="*/ 876250 w 3019425"/>
              <a:gd name="connsiteY5" fmla="*/ 2656847 h 3993396"/>
              <a:gd name="connsiteX6" fmla="*/ 1336549 w 3019425"/>
              <a:gd name="connsiteY6" fmla="*/ 2196783 h 3993396"/>
              <a:gd name="connsiteX7" fmla="*/ 1336549 w 3019425"/>
              <a:gd name="connsiteY7" fmla="*/ 2196666 h 3993396"/>
              <a:gd name="connsiteX8" fmla="*/ 1336549 w 3019425"/>
              <a:gd name="connsiteY8" fmla="*/ 1780714 h 3993396"/>
              <a:gd name="connsiteX9" fmla="*/ 1796731 w 3019425"/>
              <a:gd name="connsiteY9" fmla="*/ 1320415 h 3993396"/>
              <a:gd name="connsiteX10" fmla="*/ 2212800 w 3019425"/>
              <a:gd name="connsiteY10" fmla="*/ 1320415 h 3993396"/>
              <a:gd name="connsiteX11" fmla="*/ 2672981 w 3019425"/>
              <a:gd name="connsiteY11" fmla="*/ 860234 h 3993396"/>
              <a:gd name="connsiteX12" fmla="*/ 2672981 w 3019425"/>
              <a:gd name="connsiteY12" fmla="*/ 860116 h 3993396"/>
              <a:gd name="connsiteX13" fmla="*/ 2672981 w 3019425"/>
              <a:gd name="connsiteY13" fmla="*/ 444400 h 3993396"/>
              <a:gd name="connsiteX14" fmla="*/ 2954111 w 3019425"/>
              <a:gd name="connsiteY14" fmla="*/ 20274 h 3993396"/>
              <a:gd name="connsiteX15" fmla="*/ 3019425 w 3019425"/>
              <a:gd name="connsiteY15" fmla="*/ 0 h 399339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19425" h="3993396">
                <a:moveTo>
                  <a:pt x="3019425" y="0"/>
                </a:moveTo>
                <a:lnTo>
                  <a:pt x="3019425" y="3993396"/>
                </a:lnTo>
                <a:lnTo>
                  <a:pt x="0" y="3993396"/>
                </a:lnTo>
                <a:lnTo>
                  <a:pt x="0" y="3117146"/>
                </a:lnTo>
                <a:cubicBezTo>
                  <a:pt x="0" y="2862930"/>
                  <a:pt x="206083" y="2656847"/>
                  <a:pt x="460299" y="2656847"/>
                </a:cubicBezTo>
                <a:lnTo>
                  <a:pt x="876250" y="2656847"/>
                </a:lnTo>
                <a:cubicBezTo>
                  <a:pt x="1130402" y="2656912"/>
                  <a:pt x="1336484" y="2450934"/>
                  <a:pt x="1336549" y="2196783"/>
                </a:cubicBezTo>
                <a:cubicBezTo>
                  <a:pt x="1336549" y="2196744"/>
                  <a:pt x="1336549" y="2196705"/>
                  <a:pt x="1336549" y="2196666"/>
                </a:cubicBezTo>
                <a:lnTo>
                  <a:pt x="1336549" y="1780714"/>
                </a:lnTo>
                <a:cubicBezTo>
                  <a:pt x="1336549" y="1526544"/>
                  <a:pt x="1542561" y="1320480"/>
                  <a:pt x="1796731" y="1320415"/>
                </a:cubicBezTo>
                <a:lnTo>
                  <a:pt x="2212800" y="1320415"/>
                </a:lnTo>
                <a:cubicBezTo>
                  <a:pt x="2466951" y="1320415"/>
                  <a:pt x="2672981" y="1114385"/>
                  <a:pt x="2672981" y="860234"/>
                </a:cubicBezTo>
                <a:cubicBezTo>
                  <a:pt x="2672981" y="860195"/>
                  <a:pt x="2672981" y="860155"/>
                  <a:pt x="2672981" y="860116"/>
                </a:cubicBezTo>
                <a:lnTo>
                  <a:pt x="2672981" y="444400"/>
                </a:lnTo>
                <a:cubicBezTo>
                  <a:pt x="2672981" y="253738"/>
                  <a:pt x="2788903" y="90151"/>
                  <a:pt x="2954111" y="20274"/>
                </a:cubicBezTo>
                <a:lnTo>
                  <a:pt x="3019425" y="0"/>
                </a:lnTo>
                <a:close/>
              </a:path>
            </a:pathLst>
          </a:custGeom>
          <a:solidFill>
            <a:schemeClr val="accent4"/>
          </a:solidFill>
          <a:ln w="11760"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45" name="组合 32"/>
          <p:cNvGrpSpPr/>
          <p:nvPr userDrawn="1">
            <p:custDataLst>
              <p:tags r:id="rId17"/>
            </p:custDataLst>
          </p:nvPr>
        </p:nvGrpSpPr>
        <p:grpSpPr>
          <a:xfrm>
            <a:off x="3089660" y="0"/>
            <a:ext cx="2728840" cy="1364420"/>
            <a:chOff x="3089660" y="0"/>
            <a:chExt cx="2728840" cy="1364420"/>
          </a:xfrm>
        </p:grpSpPr>
        <p:sp>
          <p:nvSpPr>
            <p:cNvPr id="1048698" name="任意多边形: 形状 33"/>
            <p:cNvSpPr/>
            <p:nvPr>
              <p:custDataLst>
                <p:tags r:id="rId18"/>
              </p:custDataLst>
            </p:nvPr>
          </p:nvSpPr>
          <p:spPr>
            <a:xfrm>
              <a:off x="3825125" y="0"/>
              <a:ext cx="1257910" cy="628955"/>
            </a:xfrm>
            <a:custGeom>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700" name="任意多边形: 形状 34"/>
            <p:cNvSpPr/>
            <p:nvPr>
              <p:custDataLst>
                <p:tags r:id="rId19"/>
              </p:custDataLst>
            </p:nvPr>
          </p:nvSpPr>
          <p:spPr>
            <a:xfrm>
              <a:off x="3651277" y="0"/>
              <a:ext cx="1605606" cy="802804"/>
            </a:xfrm>
            <a:custGeom>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tLang="zh-CN"/>
            </a:p>
            <a:p>
              <a:pPr algn="ctr"/>
              <a:endParaRPr lang="zh-CN" altLang="en-US"/>
            </a:p>
          </p:txBody>
        </p:sp>
        <p:sp>
          <p:nvSpPr>
            <p:cNvPr id="1048702" name="任意多边形: 形状 35"/>
            <p:cNvSpPr/>
            <p:nvPr>
              <p:custDataLst>
                <p:tags r:id="rId20"/>
              </p:custDataLst>
            </p:nvPr>
          </p:nvSpPr>
          <p:spPr>
            <a:xfrm>
              <a:off x="3483452" y="0"/>
              <a:ext cx="1941257" cy="970629"/>
            </a:xfrm>
            <a:custGeom>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tLang="zh-CN"/>
            </a:p>
            <a:p>
              <a:pPr algn="ctr"/>
              <a:endParaRPr lang="zh-CN" altLang="en-US"/>
            </a:p>
          </p:txBody>
        </p:sp>
        <p:sp>
          <p:nvSpPr>
            <p:cNvPr id="1048704" name="任意多边形: 形状 36"/>
            <p:cNvSpPr/>
            <p:nvPr>
              <p:custDataLst>
                <p:tags r:id="rId21"/>
              </p:custDataLst>
            </p:nvPr>
          </p:nvSpPr>
          <p:spPr>
            <a:xfrm>
              <a:off x="3301845" y="0"/>
              <a:ext cx="2304471" cy="1152236"/>
            </a:xfrm>
            <a:custGeom>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tLang="zh-CN"/>
            </a:p>
            <a:p>
              <a:pPr algn="ctr"/>
              <a:endParaRPr lang="zh-CN" altLang="en-US"/>
            </a:p>
          </p:txBody>
        </p:sp>
        <p:sp>
          <p:nvSpPr>
            <p:cNvPr id="1048706" name="任意多边形: 形状 37"/>
            <p:cNvSpPr/>
            <p:nvPr>
              <p:custDataLst>
                <p:tags r:id="rId22"/>
              </p:custDataLst>
            </p:nvPr>
          </p:nvSpPr>
          <p:spPr>
            <a:xfrm>
              <a:off x="3089660" y="0"/>
              <a:ext cx="2728840" cy="1364420"/>
            </a:xfrm>
            <a:custGeom>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tLang="zh-CN"/>
            </a:p>
            <a:p>
              <a:pPr algn="ctr"/>
              <a:endParaRPr lang="zh-CN" altLang="en-US"/>
            </a:p>
          </p:txBody>
        </p:sp>
      </p:grpSp>
      <p:sp>
        <p:nvSpPr>
          <p:cNvPr id="1048708" name="标题 1"/>
          <p:cNvSpPr>
            <a:spLocks noGrp="1"/>
          </p:cNvSpPr>
          <p:nvPr>
            <p:ph type="ctrTitle" hasCustomPrompt="1"/>
            <p:custDataLst>
              <p:tags r:id="rId23"/>
            </p:custDataLst>
          </p:nvPr>
        </p:nvSpPr>
        <p:spPr>
          <a:xfrm>
            <a:off x="838200" y="2131488"/>
            <a:ext cx="8708376" cy="1800000"/>
          </a:xfrm>
        </p:spPr>
        <p:txBody>
          <a:bodyPr anchor="t">
            <a:normAutofit/>
          </a:bodyPr>
          <a:lstStyle>
            <a:lvl1pPr algn="l">
              <a:lnSpc>
                <a:spcPct val="100000"/>
              </a:lnSpc>
              <a:defRPr sz="5400">
                <a:solidFill>
                  <a:schemeClr val="accent4"/>
                </a:solidFill>
              </a:defRPr>
            </a:lvl1pPr>
          </a:lstStyle>
          <a:p>
            <a:r>
              <a:rPr lang="zh-CN" altLang="en-US"/>
              <a:t>单击此处编辑母版</a:t>
            </a:r>
            <a:br>
              <a:rPr lang="en-US" altLang="zh-CN"/>
            </a:br>
            <a:r>
              <a:rPr lang="zh-CN" altLang="en-US"/>
              <a:t>标题样式</a:t>
            </a:r>
            <a:endParaRPr lang="zh-CN" altLang="en-US"/>
          </a:p>
        </p:txBody>
      </p:sp>
      <p:sp>
        <p:nvSpPr>
          <p:cNvPr id="1048710" name="日期占位符 3"/>
          <p:cNvSpPr>
            <a:spLocks noGrp="1"/>
          </p:cNvSpPr>
          <p:nvPr>
            <p:ph type="dt" sz="half" idx="10"/>
            <p:custDataLst>
              <p:tags r:id="rId24"/>
            </p:custDataLst>
          </p:nvPr>
        </p:nvSpPr>
        <p:spPr/>
        <p:txBody>
          <a:bodyPr>
            <a:normAutofit/>
          </a:bodyPr>
          <a:lstStyle/>
          <a:p>
            <a:fld id="{5592522B-0F24-4480-B9DD-A9474A6880D6}" type="datetimeFigureOut">
              <a:rPr lang="zh-CN" altLang="en-US" smtClean="0"/>
              <a:t/>
            </a:fld>
            <a:endParaRPr lang="zh-CN" altLang="en-US"/>
          </a:p>
        </p:txBody>
      </p:sp>
      <p:sp>
        <p:nvSpPr>
          <p:cNvPr id="1048712" name="页脚占位符 4"/>
          <p:cNvSpPr>
            <a:spLocks noGrp="1"/>
          </p:cNvSpPr>
          <p:nvPr>
            <p:ph type="ftr" sz="quarter" idx="11"/>
            <p:custDataLst>
              <p:tags r:id="rId25"/>
            </p:custDataLst>
          </p:nvPr>
        </p:nvSpPr>
        <p:spPr/>
        <p:txBody>
          <a:bodyPr>
            <a:normAutofit/>
          </a:bodyPr>
          <a:lstStyle/>
          <a:p>
            <a:endParaRPr lang="zh-CN" altLang="en-US"/>
          </a:p>
        </p:txBody>
      </p:sp>
      <p:sp>
        <p:nvSpPr>
          <p:cNvPr id="1048714" name="灯片编号占位符 5"/>
          <p:cNvSpPr>
            <a:spLocks noGrp="1"/>
          </p:cNvSpPr>
          <p:nvPr>
            <p:ph type="sldNum" sz="quarter" idx="12"/>
            <p:custDataLst>
              <p:tags r:id="rId26"/>
            </p:custDataLst>
          </p:nvPr>
        </p:nvSpPr>
        <p:spPr>
          <a:xfrm>
            <a:off x="8610600" y="6356350"/>
            <a:ext cx="2743200" cy="365125"/>
          </a:xfrm>
        </p:spPr>
        <p:txBody>
          <a:bodyPr>
            <a:normAutofit/>
          </a:bodyPr>
          <a:lstStyle/>
          <a:p>
            <a:fld id="{BE5F26B5-172A-4DC2-B0B7-181CFC56B87C}" type="slidenum">
              <a:rPr lang="zh-CN" altLang="en-US" smtClean="0"/>
              <a:t>0</a:t>
            </a:fld>
            <a:endParaRPr lang="zh-CN" altLang="en-US"/>
          </a:p>
        </p:txBody>
      </p:sp>
      <p:sp>
        <p:nvSpPr>
          <p:cNvPr id="1048716" name="文本占位符 9"/>
          <p:cNvSpPr>
            <a:spLocks noGrp="1"/>
          </p:cNvSpPr>
          <p:nvPr>
            <p:ph type="body" sz="quarter" idx="13" hasCustomPrompt="1"/>
            <p:custDataLst>
              <p:tags r:id="rId27"/>
            </p:custDataLst>
          </p:nvPr>
        </p:nvSpPr>
        <p:spPr>
          <a:xfrm>
            <a:off x="842642" y="5230368"/>
            <a:ext cx="2743199" cy="976128"/>
          </a:xfrm>
        </p:spPr>
        <p:txBody>
          <a:bodyPr anchor="b">
            <a:normAutofit/>
          </a:bodyPr>
          <a:lstStyle>
            <a:lvl1pPr marL="0" indent="0">
              <a:lnSpc>
                <a:spcPct val="100000"/>
              </a:lnSpc>
              <a:buNone/>
              <a:defRPr sz="1600" b="1">
                <a:solidFill>
                  <a:schemeClr val="accent4"/>
                </a:solidFill>
              </a:defRPr>
            </a:lvl1pPr>
          </a:lstStyle>
          <a:p>
            <a:pPr lvl="0"/>
            <a:r>
              <a:rPr lang="zh-CN" altLang="en-US"/>
              <a:t>公司名占位符</a:t>
            </a:r>
            <a:endParaRPr lang="zh-CN" altLang="en-US"/>
          </a:p>
        </p:txBody>
      </p:sp>
      <p:sp>
        <p:nvSpPr>
          <p:cNvPr id="1048718" name="文本占位符 13"/>
          <p:cNvSpPr>
            <a:spLocks noGrp="1"/>
          </p:cNvSpPr>
          <p:nvPr>
            <p:ph type="body" sz="quarter" idx="14" hasCustomPrompt="1"/>
            <p:custDataLst>
              <p:tags r:id="rId28"/>
            </p:custDataLst>
          </p:nvPr>
        </p:nvSpPr>
        <p:spPr>
          <a:xfrm>
            <a:off x="3360716" y="4168127"/>
            <a:ext cx="2950805" cy="976128"/>
          </a:xfrm>
        </p:spPr>
        <p:txBody>
          <a:bodyPr anchor="t">
            <a:normAutofit/>
          </a:bodyPr>
          <a:lstStyle>
            <a:lvl1pPr marL="0" indent="0" algn="l">
              <a:lnSpc>
                <a:spcPct val="100000"/>
              </a:lnSpc>
              <a:buNone/>
              <a:defRPr sz="1600">
                <a:solidFill>
                  <a:schemeClr val="accent3"/>
                </a:solidFill>
              </a:defRPr>
            </a:lvl1pPr>
          </a:lstStyle>
          <a:p>
            <a:pPr lvl="0"/>
            <a:r>
              <a:rPr lang="zh-CN" altLang="en-US"/>
              <a:t>日期时间占位符</a:t>
            </a:r>
            <a:endParaRPr lang="zh-CN" altLang="en-US"/>
          </a:p>
        </p:txBody>
      </p:sp>
      <p:sp>
        <p:nvSpPr>
          <p:cNvPr id="1048720" name="文本占位符 23"/>
          <p:cNvSpPr>
            <a:spLocks noGrp="1"/>
          </p:cNvSpPr>
          <p:nvPr>
            <p:ph type="body" sz="quarter" idx="17" hasCustomPrompt="1"/>
            <p:custDataLst>
              <p:tags r:id="rId29"/>
            </p:custDataLst>
          </p:nvPr>
        </p:nvSpPr>
        <p:spPr>
          <a:xfrm>
            <a:off x="838200" y="4168895"/>
            <a:ext cx="2463645" cy="976128"/>
          </a:xfrm>
        </p:spPr>
        <p:txBody>
          <a:bodyPr anchor="t">
            <a:normAutofit/>
          </a:bodyPr>
          <a:lstStyle>
            <a:lvl1pPr marL="0" indent="0" algn="l">
              <a:lnSpc>
                <a:spcPct val="100000"/>
              </a:lnSpc>
              <a:buNone/>
              <a:defRPr sz="1600">
                <a:solidFill>
                  <a:schemeClr val="accent3"/>
                </a:solidFill>
              </a:defRPr>
            </a:lvl1pPr>
          </a:lstStyle>
          <a:p>
            <a:pPr lvl="0"/>
            <a:r>
              <a:rPr lang="zh-CN" altLang="en-US"/>
              <a:t>署名占位符</a:t>
            </a:r>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47" name=""/>
        <p:cNvGrpSpPr/>
        <p:nvPr/>
      </p:nvGrpSpPr>
      <p:grpSpPr>
        <a:xfrm>
          <a:off x="0" y="0"/>
          <a:ext cx="0" cy="0"/>
        </a:xfrm>
      </p:grpSpPr>
      <p:sp>
        <p:nvSpPr>
          <p:cNvPr id="1048722" name="标题 1"/>
          <p:cNvSpPr>
            <a:spLocks noGrp="1"/>
          </p:cNvSpPr>
          <p:nvPr>
            <p:ph type="title"/>
            <p:custDataLst>
              <p:tags r:id="rId1"/>
            </p:custDataLst>
          </p:nvPr>
        </p:nvSpPr>
        <p:spPr/>
        <p:txBody>
          <a:bodyPr/>
          <a:lstStyle/>
          <a:p>
            <a:r>
              <a:rPr lang="zh-CN" altLang="en-US"/>
              <a:t>单击此处编辑母版标题样式</a:t>
            </a:r>
            <a:endParaRPr lang="zh-CN" altLang="en-US"/>
          </a:p>
        </p:txBody>
      </p:sp>
      <p:sp>
        <p:nvSpPr>
          <p:cNvPr id="1048724" name="内容占位符 2"/>
          <p:cNvSpPr>
            <a:spLocks noGrp="1"/>
          </p:cNvSpPr>
          <p:nvPr>
            <p:ph idx="1"/>
            <p:custDataLst>
              <p:tags r:id="rId2"/>
            </p:custDataLst>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726" name="日期占位符 3"/>
          <p:cNvSpPr>
            <a:spLocks noGrp="1"/>
          </p:cNvSpPr>
          <p:nvPr>
            <p:ph type="dt" sz="half" idx="10"/>
            <p:custDataLst>
              <p:tags r:id="rId3"/>
            </p:custDataLst>
          </p:nvPr>
        </p:nvSpPr>
        <p:spPr/>
        <p:txBody>
          <a:bodyPr/>
          <a:lstStyle/>
          <a:p>
            <a:fld id="{5592522B-0F24-4480-B9DD-A9474A6880D6}" type="datetimeFigureOut">
              <a:rPr lang="zh-CN" altLang="en-US" smtClean="0"/>
              <a:t/>
            </a:fld>
            <a:endParaRPr lang="zh-CN" altLang="en-US"/>
          </a:p>
        </p:txBody>
      </p:sp>
      <p:sp>
        <p:nvSpPr>
          <p:cNvPr id="1048728" name="页脚占位符 4"/>
          <p:cNvSpPr>
            <a:spLocks noGrp="1"/>
          </p:cNvSpPr>
          <p:nvPr>
            <p:ph type="ftr" sz="quarter" idx="11"/>
            <p:custDataLst>
              <p:tags r:id="rId4"/>
            </p:custDataLst>
          </p:nvPr>
        </p:nvSpPr>
        <p:spPr/>
        <p:txBody>
          <a:bodyPr/>
          <a:lstStyle/>
          <a:p>
            <a:endParaRPr lang="zh-CN" altLang="en-US"/>
          </a:p>
        </p:txBody>
      </p:sp>
      <p:sp>
        <p:nvSpPr>
          <p:cNvPr id="1048730" name="灯片编号占位符 5"/>
          <p:cNvSpPr>
            <a:spLocks noGrp="1"/>
          </p:cNvSpPr>
          <p:nvPr>
            <p:ph type="sldNum" sz="quarter" idx="12"/>
            <p:custDataLst>
              <p:tags r:id="rId5"/>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目录">
    <p:spTree>
      <p:nvGrpSpPr>
        <p:cNvPr id="49" name=""/>
        <p:cNvGrpSpPr/>
        <p:nvPr/>
      </p:nvGrpSpPr>
      <p:grpSpPr>
        <a:xfrm>
          <a:off x="0" y="0"/>
          <a:ext cx="0" cy="0"/>
        </a:xfrm>
      </p:grpSpPr>
      <p:sp>
        <p:nvSpPr>
          <p:cNvPr id="1048732" name="图片 8" descr="波浪3资源 2"/>
          <p:cNvSpPr/>
          <p:nvPr/>
        </p:nvSpPr>
        <p:spPr>
          <a:xfrm flipH="1">
            <a:off x="0" y="1166495"/>
            <a:ext cx="5688960" cy="5688960"/>
          </a:xfrm>
          <a:custGeom>
            <a:gdLst>
              <a:gd name="connsiteX0" fmla="*/ 5688961 w 5688960"/>
              <a:gd name="connsiteY0" fmla="*/ 0 h 5688960"/>
              <a:gd name="connsiteX1" fmla="*/ 5688961 w 5688960"/>
              <a:gd name="connsiteY1" fmla="*/ 5688961 h 5688960"/>
              <a:gd name="connsiteX2" fmla="*/ 0 w 5688960"/>
              <a:gd name="connsiteY2" fmla="*/ 5688961 h 5688960"/>
              <a:gd name="connsiteX3" fmla="*/ 1374264 w 5688960"/>
              <a:gd name="connsiteY3" fmla="*/ 5166681 h 5688960"/>
              <a:gd name="connsiteX4" fmla="*/ 1896543 w 5688960"/>
              <a:gd name="connsiteY4" fmla="*/ 3792417 h 5688960"/>
              <a:gd name="connsiteX5" fmla="*/ 3270808 w 5688960"/>
              <a:gd name="connsiteY5" fmla="*/ 3270138 h 5688960"/>
              <a:gd name="connsiteX6" fmla="*/ 3793087 w 5688960"/>
              <a:gd name="connsiteY6" fmla="*/ 1895740 h 5688960"/>
              <a:gd name="connsiteX7" fmla="*/ 5167485 w 5688960"/>
              <a:gd name="connsiteY7" fmla="*/ 1373461 h 5688960"/>
              <a:gd name="connsiteX8" fmla="*/ 5688961 w 5688960"/>
              <a:gd name="connsiteY8" fmla="*/ 0 h 568896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8960" h="5688960">
                <a:moveTo>
                  <a:pt x="5688961" y="0"/>
                </a:moveTo>
                <a:lnTo>
                  <a:pt x="5688961" y="5688961"/>
                </a:lnTo>
                <a:lnTo>
                  <a:pt x="0" y="5688961"/>
                </a:lnTo>
                <a:cubicBezTo>
                  <a:pt x="473935" y="5214758"/>
                  <a:pt x="900195" y="5641018"/>
                  <a:pt x="1374264" y="5166681"/>
                </a:cubicBezTo>
                <a:cubicBezTo>
                  <a:pt x="1848333" y="4692345"/>
                  <a:pt x="1422073" y="4266352"/>
                  <a:pt x="1896543" y="3792417"/>
                </a:cubicBezTo>
                <a:cubicBezTo>
                  <a:pt x="2371014" y="3318482"/>
                  <a:pt x="2796739" y="3744475"/>
                  <a:pt x="3270808" y="3270138"/>
                </a:cubicBezTo>
                <a:cubicBezTo>
                  <a:pt x="3744877" y="2795801"/>
                  <a:pt x="3318616" y="2369809"/>
                  <a:pt x="3793087" y="1895740"/>
                </a:cubicBezTo>
                <a:cubicBezTo>
                  <a:pt x="4267558" y="1421671"/>
                  <a:pt x="4693416" y="1847797"/>
                  <a:pt x="5167485" y="1373461"/>
                </a:cubicBezTo>
                <a:cubicBezTo>
                  <a:pt x="5641554" y="899124"/>
                  <a:pt x="5214624" y="474069"/>
                  <a:pt x="5688961" y="0"/>
                </a:cubicBezTo>
                <a:close/>
              </a:path>
            </a:pathLst>
          </a:custGeom>
          <a:solidFill>
            <a:schemeClr val="accent4"/>
          </a:solidFill>
          <a:ln w="13380"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734" name="日期占位符 6"/>
          <p:cNvSpPr>
            <a:spLocks noGrp="1"/>
          </p:cNvSpPr>
          <p:nvPr>
            <p:ph type="dt" sz="half" idx="10"/>
            <p:custDataLst>
              <p:tags r:id="rId1"/>
            </p:custDataLst>
          </p:nvPr>
        </p:nvSpPr>
        <p:spPr/>
        <p:txBody>
          <a:bodyPr/>
          <a:lstStyle/>
          <a:p>
            <a:fld id="{5592522B-0F24-4480-B9DD-A9474A6880D6}" type="datetimeFigureOut">
              <a:rPr lang="zh-CN" altLang="en-US" smtClean="0"/>
              <a:t/>
            </a:fld>
            <a:endParaRPr lang="zh-CN" altLang="en-US"/>
          </a:p>
        </p:txBody>
      </p:sp>
      <p:sp>
        <p:nvSpPr>
          <p:cNvPr id="1048736" name="圆角矩形 9"/>
          <p:cNvSpPr/>
          <p:nvPr userDrawn="1">
            <p:custDataLst>
              <p:tags r:id="rId2"/>
            </p:custDataLst>
          </p:nvPr>
        </p:nvSpPr>
        <p:spPr>
          <a:xfrm flipH="1">
            <a:off x="2814955" y="2491740"/>
            <a:ext cx="2459990" cy="1563370"/>
          </a:xfrm>
          <a:prstGeom prst="roundRect">
            <a:avLst>
              <a:gd name="adj" fmla="val 50000"/>
            </a:avLst>
          </a:prstGeom>
          <a:solidFill>
            <a:schemeClr val="accent6">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51" name="组合 5"/>
          <p:cNvGrpSpPr/>
          <p:nvPr userDrawn="1">
            <p:custDataLst>
              <p:tags r:id="rId3"/>
            </p:custDataLst>
          </p:nvPr>
        </p:nvGrpSpPr>
        <p:grpSpPr>
          <a:xfrm>
            <a:off x="5137785" y="4574540"/>
            <a:ext cx="600710" cy="1326515"/>
            <a:chOff x="8651" y="7204"/>
            <a:chExt cx="946" cy="2089"/>
          </a:xfrm>
          <a:solidFill>
            <a:schemeClr val="accent5">
              <a:alpha val="50000"/>
            </a:schemeClr>
          </a:solidFill>
        </p:grpSpPr>
        <p:grpSp>
          <p:nvGrpSpPr>
            <p:cNvPr id="53" name="组合 9"/>
            <p:cNvGrpSpPr/>
            <p:nvPr/>
          </p:nvGrpSpPr>
          <p:grpSpPr>
            <a:xfrm>
              <a:off x="8651" y="9115"/>
              <a:ext cx="945" cy="178"/>
              <a:chOff x="8651" y="9544"/>
              <a:chExt cx="945" cy="178"/>
            </a:xfrm>
            <a:grpFill/>
          </p:grpSpPr>
          <p:sp>
            <p:nvSpPr>
              <p:cNvPr id="1048738" name="椭圆 19"/>
              <p:cNvSpPr>
                <a:spLocks noChangeAspect="1"/>
              </p:cNvSpPr>
              <p:nvPr>
                <p:custDataLst>
                  <p:tags r:id="rId4"/>
                </p:custDataLst>
              </p:nvPr>
            </p:nvSpPr>
            <p:spPr>
              <a:xfrm rot="5400000" flipH="1">
                <a:off x="9418" y="9544"/>
                <a:ext cx="179"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740" name="椭圆 20"/>
              <p:cNvSpPr>
                <a:spLocks noChangeAspect="1"/>
              </p:cNvSpPr>
              <p:nvPr>
                <p:custDataLst>
                  <p:tags r:id="rId5"/>
                </p:custDataLst>
              </p:nvPr>
            </p:nvSpPr>
            <p:spPr>
              <a:xfrm rot="5400000" flipH="1">
                <a:off x="8651" y="9544"/>
                <a:ext cx="179"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55" name="组合 10"/>
            <p:cNvGrpSpPr/>
            <p:nvPr/>
          </p:nvGrpSpPr>
          <p:grpSpPr>
            <a:xfrm>
              <a:off x="8651" y="8478"/>
              <a:ext cx="946" cy="178"/>
              <a:chOff x="8651" y="8764"/>
              <a:chExt cx="946" cy="178"/>
            </a:xfrm>
            <a:grpFill/>
          </p:grpSpPr>
          <p:sp>
            <p:nvSpPr>
              <p:cNvPr id="1048742" name="椭圆 17"/>
              <p:cNvSpPr>
                <a:spLocks noChangeAspect="1"/>
              </p:cNvSpPr>
              <p:nvPr>
                <p:custDataLst>
                  <p:tags r:id="rId6"/>
                </p:custDataLst>
              </p:nvPr>
            </p:nvSpPr>
            <p:spPr>
              <a:xfrm rot="5400000" flipH="1">
                <a:off x="9419" y="876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744" name="椭圆 18"/>
              <p:cNvSpPr>
                <a:spLocks noChangeAspect="1"/>
              </p:cNvSpPr>
              <p:nvPr>
                <p:custDataLst>
                  <p:tags r:id="rId7"/>
                </p:custDataLst>
              </p:nvPr>
            </p:nvSpPr>
            <p:spPr>
              <a:xfrm rot="5400000" flipH="1">
                <a:off x="8651" y="876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57" name="组合 11"/>
            <p:cNvGrpSpPr/>
            <p:nvPr/>
          </p:nvGrpSpPr>
          <p:grpSpPr>
            <a:xfrm>
              <a:off x="8651" y="7841"/>
              <a:ext cx="946" cy="178"/>
              <a:chOff x="8651" y="7984"/>
              <a:chExt cx="946" cy="178"/>
            </a:xfrm>
            <a:grpFill/>
          </p:grpSpPr>
          <p:sp>
            <p:nvSpPr>
              <p:cNvPr id="1048746" name="椭圆 15"/>
              <p:cNvSpPr>
                <a:spLocks noChangeAspect="1"/>
              </p:cNvSpPr>
              <p:nvPr>
                <p:custDataLst>
                  <p:tags r:id="rId8"/>
                </p:custDataLst>
              </p:nvPr>
            </p:nvSpPr>
            <p:spPr>
              <a:xfrm rot="5400000" flipH="1">
                <a:off x="9419" y="798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748" name="椭圆 16"/>
              <p:cNvSpPr>
                <a:spLocks noChangeAspect="1"/>
              </p:cNvSpPr>
              <p:nvPr>
                <p:custDataLst>
                  <p:tags r:id="rId9"/>
                </p:custDataLst>
              </p:nvPr>
            </p:nvSpPr>
            <p:spPr>
              <a:xfrm rot="5400000" flipH="1">
                <a:off x="8651" y="798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59" name="组合 12"/>
            <p:cNvGrpSpPr/>
            <p:nvPr/>
          </p:nvGrpSpPr>
          <p:grpSpPr>
            <a:xfrm>
              <a:off x="8651" y="7204"/>
              <a:ext cx="946" cy="178"/>
              <a:chOff x="8651" y="7204"/>
              <a:chExt cx="946" cy="178"/>
            </a:xfrm>
            <a:grpFill/>
          </p:grpSpPr>
          <p:sp>
            <p:nvSpPr>
              <p:cNvPr id="1048750" name="椭圆 13"/>
              <p:cNvSpPr>
                <a:spLocks noChangeAspect="1"/>
              </p:cNvSpPr>
              <p:nvPr>
                <p:custDataLst>
                  <p:tags r:id="rId10"/>
                </p:custDataLst>
              </p:nvPr>
            </p:nvSpPr>
            <p:spPr>
              <a:xfrm rot="5400000" flipH="1">
                <a:off x="9419" y="720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752" name="椭圆 14"/>
              <p:cNvSpPr>
                <a:spLocks noChangeAspect="1"/>
              </p:cNvSpPr>
              <p:nvPr>
                <p:custDataLst>
                  <p:tags r:id="rId11"/>
                </p:custDataLst>
              </p:nvPr>
            </p:nvSpPr>
            <p:spPr>
              <a:xfrm rot="5400000" flipH="1">
                <a:off x="8651" y="720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sp>
        <p:nvSpPr>
          <p:cNvPr id="1048754" name="椭圆 21"/>
          <p:cNvSpPr>
            <a:spLocks noChangeAspect="1"/>
          </p:cNvSpPr>
          <p:nvPr userDrawn="1">
            <p:custDataLst>
              <p:tags r:id="rId12"/>
            </p:custDataLst>
          </p:nvPr>
        </p:nvSpPr>
        <p:spPr>
          <a:xfrm flipH="1">
            <a:off x="1148715" y="1753235"/>
            <a:ext cx="3039745" cy="3040380"/>
          </a:xfrm>
          <a:prstGeom prst="ellipse">
            <a:avLst/>
          </a:pr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61" name="组合 24"/>
          <p:cNvGrpSpPr/>
          <p:nvPr userDrawn="1">
            <p:custDataLst>
              <p:tags r:id="rId13"/>
            </p:custDataLst>
          </p:nvPr>
        </p:nvGrpSpPr>
        <p:grpSpPr>
          <a:xfrm rot="5400000">
            <a:off x="1190308" y="172403"/>
            <a:ext cx="467995" cy="1326515"/>
            <a:chOff x="8651" y="7205"/>
            <a:chExt cx="737" cy="2089"/>
          </a:xfrm>
          <a:solidFill>
            <a:schemeClr val="accent2"/>
          </a:solidFill>
        </p:grpSpPr>
        <p:grpSp>
          <p:nvGrpSpPr>
            <p:cNvPr id="63" name="组合 25"/>
            <p:cNvGrpSpPr/>
            <p:nvPr/>
          </p:nvGrpSpPr>
          <p:grpSpPr>
            <a:xfrm>
              <a:off x="8651" y="9115"/>
              <a:ext cx="736" cy="179"/>
              <a:chOff x="8651" y="9544"/>
              <a:chExt cx="736" cy="179"/>
            </a:xfrm>
            <a:grpFill/>
          </p:grpSpPr>
          <p:sp>
            <p:nvSpPr>
              <p:cNvPr id="1048756" name="椭圆 35"/>
              <p:cNvSpPr>
                <a:spLocks noChangeAspect="1"/>
              </p:cNvSpPr>
              <p:nvPr>
                <p:custDataLst>
                  <p:tags r:id="rId14"/>
                </p:custDataLst>
              </p:nvPr>
            </p:nvSpPr>
            <p:spPr>
              <a:xfrm rot="5400000" flipH="1">
                <a:off x="9208" y="9544"/>
                <a:ext cx="179"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758" name="椭圆 36"/>
              <p:cNvSpPr>
                <a:spLocks noChangeAspect="1"/>
              </p:cNvSpPr>
              <p:nvPr>
                <p:custDataLst>
                  <p:tags r:id="rId15"/>
                </p:custDataLst>
              </p:nvPr>
            </p:nvSpPr>
            <p:spPr>
              <a:xfrm rot="5400000" flipH="1">
                <a:off x="8651" y="9544"/>
                <a:ext cx="179"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65" name="组合 26"/>
            <p:cNvGrpSpPr/>
            <p:nvPr/>
          </p:nvGrpSpPr>
          <p:grpSpPr>
            <a:xfrm>
              <a:off x="8651" y="8479"/>
              <a:ext cx="737" cy="178"/>
              <a:chOff x="8651" y="8765"/>
              <a:chExt cx="737" cy="178"/>
            </a:xfrm>
            <a:grpFill/>
          </p:grpSpPr>
          <p:sp>
            <p:nvSpPr>
              <p:cNvPr id="1048760" name="椭圆 33"/>
              <p:cNvSpPr>
                <a:spLocks noChangeAspect="1"/>
              </p:cNvSpPr>
              <p:nvPr>
                <p:custDataLst>
                  <p:tags r:id="rId16"/>
                </p:custDataLst>
              </p:nvPr>
            </p:nvSpPr>
            <p:spPr>
              <a:xfrm rot="5400000" flipH="1">
                <a:off x="9209" y="876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762" name="椭圆 34"/>
              <p:cNvSpPr>
                <a:spLocks noChangeAspect="1"/>
              </p:cNvSpPr>
              <p:nvPr>
                <p:custDataLst>
                  <p:tags r:id="rId17"/>
                </p:custDataLst>
              </p:nvPr>
            </p:nvSpPr>
            <p:spPr>
              <a:xfrm rot="5400000" flipH="1">
                <a:off x="8651" y="876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67" name="组合 27"/>
            <p:cNvGrpSpPr/>
            <p:nvPr/>
          </p:nvGrpSpPr>
          <p:grpSpPr>
            <a:xfrm>
              <a:off x="8651" y="7842"/>
              <a:ext cx="737" cy="178"/>
              <a:chOff x="8651" y="7985"/>
              <a:chExt cx="737" cy="178"/>
            </a:xfrm>
            <a:grpFill/>
          </p:grpSpPr>
          <p:sp>
            <p:nvSpPr>
              <p:cNvPr id="1048764" name="椭圆 31"/>
              <p:cNvSpPr>
                <a:spLocks noChangeAspect="1"/>
              </p:cNvSpPr>
              <p:nvPr>
                <p:custDataLst>
                  <p:tags r:id="rId18"/>
                </p:custDataLst>
              </p:nvPr>
            </p:nvSpPr>
            <p:spPr>
              <a:xfrm rot="5400000" flipH="1">
                <a:off x="9209" y="798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766" name="椭圆 32"/>
              <p:cNvSpPr>
                <a:spLocks noChangeAspect="1"/>
              </p:cNvSpPr>
              <p:nvPr>
                <p:custDataLst>
                  <p:tags r:id="rId19"/>
                </p:custDataLst>
              </p:nvPr>
            </p:nvSpPr>
            <p:spPr>
              <a:xfrm rot="5400000" flipH="1">
                <a:off x="8651" y="798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69" name="组合 28"/>
            <p:cNvGrpSpPr/>
            <p:nvPr/>
          </p:nvGrpSpPr>
          <p:grpSpPr>
            <a:xfrm>
              <a:off x="8651" y="7205"/>
              <a:ext cx="737" cy="178"/>
              <a:chOff x="8651" y="7205"/>
              <a:chExt cx="737" cy="178"/>
            </a:xfrm>
            <a:grpFill/>
          </p:grpSpPr>
          <p:sp>
            <p:nvSpPr>
              <p:cNvPr id="1048768" name="椭圆 29"/>
              <p:cNvSpPr>
                <a:spLocks noChangeAspect="1"/>
              </p:cNvSpPr>
              <p:nvPr>
                <p:custDataLst>
                  <p:tags r:id="rId20"/>
                </p:custDataLst>
              </p:nvPr>
            </p:nvSpPr>
            <p:spPr>
              <a:xfrm rot="5400000" flipH="1">
                <a:off x="9209" y="720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770" name="椭圆 30"/>
              <p:cNvSpPr>
                <a:spLocks noChangeAspect="1"/>
              </p:cNvSpPr>
              <p:nvPr>
                <p:custDataLst>
                  <p:tags r:id="rId21"/>
                </p:custDataLst>
              </p:nvPr>
            </p:nvSpPr>
            <p:spPr>
              <a:xfrm rot="5400000" flipH="1">
                <a:off x="8651" y="7204"/>
                <a:ext cx="178" cy="17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sp>
        <p:nvSpPr>
          <p:cNvPr id="1048772" name="任意多边形: 形状 37"/>
          <p:cNvSpPr/>
          <p:nvPr userDrawn="1">
            <p:custDataLst>
              <p:tags r:id="rId22"/>
            </p:custDataLst>
          </p:nvPr>
        </p:nvSpPr>
        <p:spPr>
          <a:xfrm>
            <a:off x="0" y="5255895"/>
            <a:ext cx="1689100" cy="1172846"/>
          </a:xfrm>
          <a:custGeom>
            <a:gdLst>
              <a:gd name="connsiteX0" fmla="*/ 0 w 1689100"/>
              <a:gd name="connsiteY0" fmla="*/ 0 h 1172846"/>
              <a:gd name="connsiteX1" fmla="*/ 1102677 w 1689100"/>
              <a:gd name="connsiteY1" fmla="*/ 0 h 1172846"/>
              <a:gd name="connsiteX2" fmla="*/ 1677186 w 1689100"/>
              <a:gd name="connsiteY2" fmla="*/ 468238 h 1172846"/>
              <a:gd name="connsiteX3" fmla="*/ 1689100 w 1689100"/>
              <a:gd name="connsiteY3" fmla="*/ 586423 h 1172846"/>
              <a:gd name="connsiteX4" fmla="*/ 1677186 w 1689100"/>
              <a:gd name="connsiteY4" fmla="*/ 704607 h 1172846"/>
              <a:gd name="connsiteX5" fmla="*/ 1102677 w 1689100"/>
              <a:gd name="connsiteY5" fmla="*/ 1172845 h 1172846"/>
              <a:gd name="connsiteX6" fmla="*/ 0 w 1689100"/>
              <a:gd name="connsiteY6" fmla="*/ 1172846 h 1172846"/>
              <a:gd name="connsiteX7" fmla="*/ 0 w 1689100"/>
              <a:gd name="connsiteY7" fmla="*/ 0 h 117284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89100" h="1172846">
                <a:moveTo>
                  <a:pt x="0" y="0"/>
                </a:moveTo>
                <a:lnTo>
                  <a:pt x="1102677" y="0"/>
                </a:lnTo>
                <a:cubicBezTo>
                  <a:pt x="1386065" y="0"/>
                  <a:pt x="1622504" y="201016"/>
                  <a:pt x="1677186" y="468238"/>
                </a:cubicBezTo>
                <a:lnTo>
                  <a:pt x="1689100" y="586423"/>
                </a:lnTo>
                <a:lnTo>
                  <a:pt x="1677186" y="704607"/>
                </a:lnTo>
                <a:cubicBezTo>
                  <a:pt x="1622504" y="971830"/>
                  <a:pt x="1386065" y="1172845"/>
                  <a:pt x="1102677" y="1172845"/>
                </a:cubicBezTo>
                <a:lnTo>
                  <a:pt x="0" y="1172846"/>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774" name="标题 1"/>
          <p:cNvSpPr>
            <a:spLocks noGrp="1"/>
          </p:cNvSpPr>
          <p:nvPr>
            <p:ph type="title" hasCustomPrompt="1"/>
            <p:custDataLst>
              <p:tags r:id="rId23"/>
            </p:custDataLst>
          </p:nvPr>
        </p:nvSpPr>
        <p:spPr>
          <a:xfrm>
            <a:off x="1205556" y="1883753"/>
            <a:ext cx="2880000" cy="1644003"/>
          </a:xfrm>
        </p:spPr>
        <p:txBody>
          <a:bodyPr anchor="b">
            <a:normAutofit/>
          </a:bodyPr>
          <a:lstStyle>
            <a:lvl1pPr algn="ctr" rtl="0">
              <a:defRPr sz="6000">
                <a:solidFill>
                  <a:schemeClr val="bg1"/>
                </a:solidFill>
              </a:defRPr>
            </a:lvl1pPr>
          </a:lstStyle>
          <a:p>
            <a:r>
              <a:rPr lang="zh-CN" altLang="en-US"/>
              <a:t>标题</a:t>
            </a:r>
            <a:endParaRPr lang="zh-CN" altLang="en-US"/>
          </a:p>
        </p:txBody>
      </p:sp>
      <p:sp>
        <p:nvSpPr>
          <p:cNvPr id="1048776" name="文本占位符 2"/>
          <p:cNvSpPr>
            <a:spLocks noGrp="1"/>
          </p:cNvSpPr>
          <p:nvPr>
            <p:ph type="body" idx="1" hasCustomPrompt="1"/>
            <p:custDataLst>
              <p:tags r:id="rId24"/>
            </p:custDataLst>
          </p:nvPr>
        </p:nvSpPr>
        <p:spPr>
          <a:xfrm>
            <a:off x="1205557" y="3616668"/>
            <a:ext cx="2880000" cy="1071220"/>
          </a:xfrm>
        </p:spPr>
        <p:txBody>
          <a:bodyPr anchor="t"/>
          <a:lstStyle>
            <a:lvl1pPr marL="0" indent="0" algn="ctr">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副标题</a:t>
            </a:r>
            <a:endParaRPr lang="zh-CN" altLang="en-US"/>
          </a:p>
        </p:txBody>
      </p:sp>
      <p:sp>
        <p:nvSpPr>
          <p:cNvPr id="1048778" name="页脚占位符 7"/>
          <p:cNvSpPr>
            <a:spLocks noGrp="1"/>
          </p:cNvSpPr>
          <p:nvPr>
            <p:ph type="ftr" sz="quarter" idx="11"/>
            <p:custDataLst>
              <p:tags r:id="rId25"/>
            </p:custDataLst>
          </p:nvPr>
        </p:nvSpPr>
        <p:spPr/>
        <p:txBody>
          <a:bodyPr/>
          <a:lstStyle/>
          <a:p>
            <a:endParaRPr lang="zh-CN" altLang="en-US"/>
          </a:p>
        </p:txBody>
      </p:sp>
      <p:sp>
        <p:nvSpPr>
          <p:cNvPr id="1048780" name="灯片编号占位符 8"/>
          <p:cNvSpPr>
            <a:spLocks noGrp="1"/>
          </p:cNvSpPr>
          <p:nvPr>
            <p:ph type="sldNum" sz="quarter" idx="12"/>
            <p:custDataLst>
              <p:tags r:id="rId26"/>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节标题">
    <p:spTree>
      <p:nvGrpSpPr>
        <p:cNvPr id="71" name=""/>
        <p:cNvGrpSpPr/>
        <p:nvPr/>
      </p:nvGrpSpPr>
      <p:grpSpPr>
        <a:xfrm>
          <a:off x="0" y="0"/>
          <a:ext cx="0" cy="0"/>
        </a:xfrm>
      </p:grpSpPr>
      <p:sp>
        <p:nvSpPr>
          <p:cNvPr id="1048782" name="图片 4" descr="波浪3资源 2"/>
          <p:cNvSpPr/>
          <p:nvPr/>
        </p:nvSpPr>
        <p:spPr>
          <a:xfrm flipH="1">
            <a:off x="0" y="1972310"/>
            <a:ext cx="4883505" cy="4883505"/>
          </a:xfrm>
          <a:custGeom>
            <a:gdLst>
              <a:gd name="connsiteX0" fmla="*/ 4883506 w 4883505"/>
              <a:gd name="connsiteY0" fmla="*/ 0 h 4883505"/>
              <a:gd name="connsiteX1" fmla="*/ 4883506 w 4883505"/>
              <a:gd name="connsiteY1" fmla="*/ 4883506 h 4883505"/>
              <a:gd name="connsiteX2" fmla="*/ 0 w 4883505"/>
              <a:gd name="connsiteY2" fmla="*/ 4883506 h 4883505"/>
              <a:gd name="connsiteX3" fmla="*/ 1179693 w 4883505"/>
              <a:gd name="connsiteY3" fmla="*/ 4435172 h 4883505"/>
              <a:gd name="connsiteX4" fmla="*/ 1628027 w 4883505"/>
              <a:gd name="connsiteY4" fmla="*/ 3255479 h 4883505"/>
              <a:gd name="connsiteX5" fmla="*/ 2807720 w 4883505"/>
              <a:gd name="connsiteY5" fmla="*/ 2807145 h 4883505"/>
              <a:gd name="connsiteX6" fmla="*/ 3256054 w 4883505"/>
              <a:gd name="connsiteY6" fmla="*/ 1627337 h 4883505"/>
              <a:gd name="connsiteX7" fmla="*/ 4435862 w 4883505"/>
              <a:gd name="connsiteY7" fmla="*/ 1179003 h 4883505"/>
              <a:gd name="connsiteX8" fmla="*/ 4883506 w 4883505"/>
              <a:gd name="connsiteY8" fmla="*/ 0 h 488350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3505" h="4883505">
                <a:moveTo>
                  <a:pt x="4883506" y="0"/>
                </a:moveTo>
                <a:lnTo>
                  <a:pt x="4883506" y="4883506"/>
                </a:lnTo>
                <a:lnTo>
                  <a:pt x="0" y="4883506"/>
                </a:lnTo>
                <a:cubicBezTo>
                  <a:pt x="406834" y="4476442"/>
                  <a:pt x="772744" y="4842351"/>
                  <a:pt x="1179693" y="4435172"/>
                </a:cubicBezTo>
                <a:cubicBezTo>
                  <a:pt x="1586642" y="4027993"/>
                  <a:pt x="1220733" y="3662313"/>
                  <a:pt x="1628027" y="3255479"/>
                </a:cubicBezTo>
                <a:cubicBezTo>
                  <a:pt x="2035321" y="2848645"/>
                  <a:pt x="2400771" y="3214324"/>
                  <a:pt x="2807720" y="2807145"/>
                </a:cubicBezTo>
                <a:cubicBezTo>
                  <a:pt x="3214669" y="2399966"/>
                  <a:pt x="2848760" y="2034286"/>
                  <a:pt x="3256054" y="1627337"/>
                </a:cubicBezTo>
                <a:cubicBezTo>
                  <a:pt x="3663348" y="1220388"/>
                  <a:pt x="4028913" y="1586182"/>
                  <a:pt x="4435862" y="1179003"/>
                </a:cubicBezTo>
                <a:cubicBezTo>
                  <a:pt x="4842811" y="771824"/>
                  <a:pt x="4476327" y="406949"/>
                  <a:pt x="4883506" y="0"/>
                </a:cubicBezTo>
                <a:close/>
              </a:path>
            </a:pathLst>
          </a:custGeom>
          <a:solidFill>
            <a:schemeClr val="accent1"/>
          </a:solidFill>
          <a:ln w="1147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784" name="图片 6" descr="波浪3资源 2"/>
          <p:cNvSpPr/>
          <p:nvPr/>
        </p:nvSpPr>
        <p:spPr>
          <a:xfrm flipV="1">
            <a:off x="8143875" y="0"/>
            <a:ext cx="4046315" cy="4046315"/>
          </a:xfrm>
          <a:custGeom>
            <a:gdLst>
              <a:gd name="connsiteX0" fmla="*/ 4046315 w 4046315"/>
              <a:gd name="connsiteY0" fmla="*/ 0 h 4046315"/>
              <a:gd name="connsiteX1" fmla="*/ 4046315 w 4046315"/>
              <a:gd name="connsiteY1" fmla="*/ 4046315 h 4046315"/>
              <a:gd name="connsiteX2" fmla="*/ 0 w 4046315"/>
              <a:gd name="connsiteY2" fmla="*/ 4046315 h 4046315"/>
              <a:gd name="connsiteX3" fmla="*/ 977456 w 4046315"/>
              <a:gd name="connsiteY3" fmla="*/ 3674840 h 4046315"/>
              <a:gd name="connsiteX4" fmla="*/ 1348931 w 4046315"/>
              <a:gd name="connsiteY4" fmla="*/ 2697385 h 4046315"/>
              <a:gd name="connsiteX5" fmla="*/ 2326386 w 4046315"/>
              <a:gd name="connsiteY5" fmla="*/ 2325910 h 4046315"/>
              <a:gd name="connsiteX6" fmla="*/ 2697861 w 4046315"/>
              <a:gd name="connsiteY6" fmla="*/ 1348359 h 4046315"/>
              <a:gd name="connsiteX7" fmla="*/ 3675412 w 4046315"/>
              <a:gd name="connsiteY7" fmla="*/ 976884 h 4046315"/>
              <a:gd name="connsiteX8" fmla="*/ 4046315 w 4046315"/>
              <a:gd name="connsiteY8" fmla="*/ 0 h 404631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46315" h="4046315">
                <a:moveTo>
                  <a:pt x="4046315" y="0"/>
                </a:moveTo>
                <a:lnTo>
                  <a:pt x="4046315" y="4046315"/>
                </a:lnTo>
                <a:lnTo>
                  <a:pt x="0" y="4046315"/>
                </a:lnTo>
                <a:cubicBezTo>
                  <a:pt x="337090" y="3709035"/>
                  <a:pt x="640271" y="4012216"/>
                  <a:pt x="977456" y="3674840"/>
                </a:cubicBezTo>
                <a:cubicBezTo>
                  <a:pt x="1314641" y="3337465"/>
                  <a:pt x="1011460" y="3034474"/>
                  <a:pt x="1348931" y="2697385"/>
                </a:cubicBezTo>
                <a:cubicBezTo>
                  <a:pt x="1686401" y="2360295"/>
                  <a:pt x="1989201" y="2663285"/>
                  <a:pt x="2326386" y="2325910"/>
                </a:cubicBezTo>
                <a:cubicBezTo>
                  <a:pt x="2663571" y="1988534"/>
                  <a:pt x="2360390" y="1685544"/>
                  <a:pt x="2697861" y="1348359"/>
                </a:cubicBezTo>
                <a:cubicBezTo>
                  <a:pt x="3035332" y="1011174"/>
                  <a:pt x="3338227" y="1314260"/>
                  <a:pt x="3675412" y="976884"/>
                </a:cubicBezTo>
                <a:cubicBezTo>
                  <a:pt x="4012597" y="639509"/>
                  <a:pt x="3708940" y="337185"/>
                  <a:pt x="4046315" y="0"/>
                </a:cubicBezTo>
                <a:close/>
              </a:path>
            </a:pathLst>
          </a:custGeom>
          <a:solidFill>
            <a:schemeClr val="accent5">
              <a:lumMod val="40000"/>
              <a:lumOff val="6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786" name="椭圆 10"/>
          <p:cNvSpPr/>
          <p:nvPr userDrawn="1">
            <p:custDataLst>
              <p:tags r:id="rId1"/>
            </p:custDataLst>
          </p:nvPr>
        </p:nvSpPr>
        <p:spPr>
          <a:xfrm>
            <a:off x="1337945" y="4248785"/>
            <a:ext cx="1040130" cy="1040130"/>
          </a:xfrm>
          <a:prstGeom prst="ellipse">
            <a:avLst/>
          </a:prstGeom>
          <a:noFill/>
          <a:ln>
            <a:solidFill>
              <a:schemeClr val="accent5">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788" name="椭圆 11"/>
          <p:cNvSpPr/>
          <p:nvPr userDrawn="1">
            <p:custDataLst>
              <p:tags r:id="rId2"/>
            </p:custDataLst>
          </p:nvPr>
        </p:nvSpPr>
        <p:spPr>
          <a:xfrm>
            <a:off x="1191895" y="4102735"/>
            <a:ext cx="1332230" cy="1332230"/>
          </a:xfrm>
          <a:prstGeom prst="ellipse">
            <a:avLst/>
          </a:prstGeom>
          <a:noFill/>
          <a:ln>
            <a:solidFill>
              <a:schemeClr val="accent5">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790" name="椭圆 12"/>
          <p:cNvSpPr/>
          <p:nvPr userDrawn="1">
            <p:custDataLst>
              <p:tags r:id="rId3"/>
            </p:custDataLst>
          </p:nvPr>
        </p:nvSpPr>
        <p:spPr>
          <a:xfrm>
            <a:off x="1048385" y="3959225"/>
            <a:ext cx="1620520" cy="1620520"/>
          </a:xfrm>
          <a:prstGeom prst="ellipse">
            <a:avLst/>
          </a:prstGeom>
          <a:noFill/>
          <a:ln>
            <a:solidFill>
              <a:schemeClr val="accent5">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792" name="椭圆 13"/>
          <p:cNvSpPr/>
          <p:nvPr userDrawn="1">
            <p:custDataLst>
              <p:tags r:id="rId4"/>
            </p:custDataLst>
          </p:nvPr>
        </p:nvSpPr>
        <p:spPr>
          <a:xfrm>
            <a:off x="908685" y="3819525"/>
            <a:ext cx="1899920" cy="1899920"/>
          </a:xfrm>
          <a:prstGeom prst="ellipse">
            <a:avLst/>
          </a:prstGeom>
          <a:noFill/>
          <a:ln>
            <a:solidFill>
              <a:schemeClr val="accent5">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794" name="椭圆 14"/>
          <p:cNvSpPr/>
          <p:nvPr userDrawn="1">
            <p:custDataLst>
              <p:tags r:id="rId5"/>
            </p:custDataLst>
          </p:nvPr>
        </p:nvSpPr>
        <p:spPr>
          <a:xfrm>
            <a:off x="756285" y="3667125"/>
            <a:ext cx="2204085" cy="2204085"/>
          </a:xfrm>
          <a:prstGeom prst="ellipse">
            <a:avLst/>
          </a:prstGeom>
          <a:noFill/>
          <a:ln>
            <a:solidFill>
              <a:schemeClr val="accent5">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796" name="椭圆 16"/>
          <p:cNvSpPr/>
          <p:nvPr userDrawn="1">
            <p:custDataLst>
              <p:tags r:id="rId6"/>
            </p:custDataLst>
          </p:nvPr>
        </p:nvSpPr>
        <p:spPr>
          <a:xfrm>
            <a:off x="9814560" y="1293495"/>
            <a:ext cx="992505" cy="992505"/>
          </a:xfrm>
          <a:prstGeom prst="ellipse">
            <a:avLst/>
          </a:prstGeom>
          <a:noFill/>
          <a:ln>
            <a:solidFill>
              <a:schemeClr val="accent5">
                <a:alpha val="2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798" name="椭圆 17"/>
          <p:cNvSpPr/>
          <p:nvPr userDrawn="1">
            <p:custDataLst>
              <p:tags r:id="rId7"/>
            </p:custDataLst>
          </p:nvPr>
        </p:nvSpPr>
        <p:spPr>
          <a:xfrm>
            <a:off x="9675495" y="1154430"/>
            <a:ext cx="1271270" cy="1271270"/>
          </a:xfrm>
          <a:prstGeom prst="ellipse">
            <a:avLst/>
          </a:prstGeom>
          <a:noFill/>
          <a:ln>
            <a:solidFill>
              <a:schemeClr val="accent5">
                <a:alpha val="2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800" name="椭圆 18"/>
          <p:cNvSpPr/>
          <p:nvPr userDrawn="1">
            <p:custDataLst>
              <p:tags r:id="rId8"/>
            </p:custDataLst>
          </p:nvPr>
        </p:nvSpPr>
        <p:spPr>
          <a:xfrm>
            <a:off x="9538335" y="1017270"/>
            <a:ext cx="1546225" cy="1546225"/>
          </a:xfrm>
          <a:prstGeom prst="ellipse">
            <a:avLst/>
          </a:prstGeom>
          <a:noFill/>
          <a:ln>
            <a:solidFill>
              <a:schemeClr val="accent5">
                <a:alpha val="2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802" name="椭圆 19"/>
          <p:cNvSpPr/>
          <p:nvPr userDrawn="1">
            <p:custDataLst>
              <p:tags r:id="rId9"/>
            </p:custDataLst>
          </p:nvPr>
        </p:nvSpPr>
        <p:spPr>
          <a:xfrm>
            <a:off x="9404985" y="883920"/>
            <a:ext cx="1812925" cy="1812925"/>
          </a:xfrm>
          <a:prstGeom prst="ellipse">
            <a:avLst/>
          </a:prstGeom>
          <a:noFill/>
          <a:ln>
            <a:solidFill>
              <a:schemeClr val="accent5">
                <a:alpha val="2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804" name="椭圆 20"/>
          <p:cNvSpPr/>
          <p:nvPr userDrawn="1">
            <p:custDataLst>
              <p:tags r:id="rId10"/>
            </p:custDataLst>
          </p:nvPr>
        </p:nvSpPr>
        <p:spPr>
          <a:xfrm>
            <a:off x="9259570" y="738505"/>
            <a:ext cx="2103120" cy="2103120"/>
          </a:xfrm>
          <a:prstGeom prst="ellipse">
            <a:avLst/>
          </a:prstGeom>
          <a:noFill/>
          <a:ln>
            <a:solidFill>
              <a:schemeClr val="accent5">
                <a:alpha val="2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806" name="标题 1"/>
          <p:cNvSpPr>
            <a:spLocks noGrp="1"/>
          </p:cNvSpPr>
          <p:nvPr>
            <p:ph type="title" hasCustomPrompt="1"/>
            <p:custDataLst>
              <p:tags r:id="rId11"/>
            </p:custDataLst>
          </p:nvPr>
        </p:nvSpPr>
        <p:spPr>
          <a:xfrm>
            <a:off x="1526400" y="3266144"/>
            <a:ext cx="9144000" cy="2006395"/>
          </a:xfrm>
        </p:spPr>
        <p:txBody>
          <a:bodyPr anchor="t">
            <a:normAutofit/>
          </a:bodyPr>
          <a:lstStyle>
            <a:lvl1pPr algn="ctr">
              <a:defRPr sz="4800"/>
            </a:lvl1pPr>
          </a:lstStyle>
          <a:p>
            <a:r>
              <a:rPr lang="zh-CN" altLang="en-US"/>
              <a:t>单击编辑母版标题样式</a:t>
            </a:r>
            <a:endParaRPr lang="zh-CN" altLang="en-US"/>
          </a:p>
        </p:txBody>
      </p:sp>
      <p:sp>
        <p:nvSpPr>
          <p:cNvPr id="1048808" name="日期占位符 3"/>
          <p:cNvSpPr>
            <a:spLocks noGrp="1"/>
          </p:cNvSpPr>
          <p:nvPr>
            <p:ph type="dt" sz="half" idx="10"/>
            <p:custDataLst>
              <p:tags r:id="rId12"/>
            </p:custDataLst>
          </p:nvPr>
        </p:nvSpPr>
        <p:spPr/>
        <p:txBody>
          <a:bodyPr/>
          <a:lstStyle/>
          <a:p>
            <a:fld id="{5592522B-0F24-4480-B9DD-A9474A6880D6}" type="datetimeFigureOut">
              <a:rPr lang="zh-CN" altLang="en-US" smtClean="0"/>
              <a:t/>
            </a:fld>
            <a:endParaRPr lang="zh-CN" altLang="en-US"/>
          </a:p>
        </p:txBody>
      </p:sp>
      <p:sp>
        <p:nvSpPr>
          <p:cNvPr id="1048810" name="页脚占位符 4"/>
          <p:cNvSpPr>
            <a:spLocks noGrp="1"/>
          </p:cNvSpPr>
          <p:nvPr>
            <p:ph type="ftr" sz="quarter" idx="11"/>
            <p:custDataLst>
              <p:tags r:id="rId13"/>
            </p:custDataLst>
          </p:nvPr>
        </p:nvSpPr>
        <p:spPr/>
        <p:txBody>
          <a:bodyPr/>
          <a:lstStyle/>
          <a:p>
            <a:endParaRPr lang="zh-CN" altLang="en-US"/>
          </a:p>
        </p:txBody>
      </p:sp>
      <p:sp>
        <p:nvSpPr>
          <p:cNvPr id="1048812" name="灯片编号占位符 5"/>
          <p:cNvSpPr>
            <a:spLocks noGrp="1"/>
          </p:cNvSpPr>
          <p:nvPr>
            <p:ph type="sldNum" sz="quarter" idx="12"/>
            <p:custDataLst>
              <p:tags r:id="rId14"/>
            </p:custDataLst>
          </p:nvPr>
        </p:nvSpPr>
        <p:spPr/>
        <p:txBody>
          <a:bodyPr/>
          <a:lstStyle/>
          <a:p>
            <a:fld id="{BE5F26B5-172A-4DC2-B0B7-181CFC56B87C}" type="slidenum">
              <a:rPr lang="zh-CN" altLang="en-US" smtClean="0"/>
              <a:t/>
            </a:fld>
            <a:endParaRPr lang="zh-CN" altLang="en-US"/>
          </a:p>
        </p:txBody>
      </p:sp>
      <p:sp>
        <p:nvSpPr>
          <p:cNvPr id="1048814" name="文本占位符 7"/>
          <p:cNvSpPr>
            <a:spLocks noGrp="1"/>
          </p:cNvSpPr>
          <p:nvPr>
            <p:ph type="body" sz="quarter" idx="13" hasCustomPrompt="1"/>
            <p:custDataLst>
              <p:tags r:id="rId15"/>
            </p:custDataLst>
          </p:nvPr>
        </p:nvSpPr>
        <p:spPr>
          <a:xfrm>
            <a:off x="1524000" y="856666"/>
            <a:ext cx="9144000" cy="2203901"/>
          </a:xfrm>
        </p:spPr>
        <p:txBody>
          <a:bodyPr anchor="b">
            <a:normAutofit/>
          </a:bodyPr>
          <a:lstStyle>
            <a:lvl1pPr marL="0" indent="0" algn="ctr">
              <a:buNone/>
              <a:defRPr sz="6000" b="1">
                <a:ln>
                  <a:solidFill>
                    <a:schemeClr val="accent4">
                      <a:alpha val="40000"/>
                    </a:schemeClr>
                  </a:solidFill>
                </a:ln>
                <a:noFill/>
              </a:defRPr>
            </a:lvl1pPr>
          </a:lstStyle>
          <a:p>
            <a:pPr lvl="0"/>
            <a:r>
              <a:rPr lang="zh-CN" altLang="en-US"/>
              <a:t>节编号</a:t>
            </a:r>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73" name=""/>
        <p:cNvGrpSpPr/>
        <p:nvPr/>
      </p:nvGrpSpPr>
      <p:grpSpPr>
        <a:xfrm>
          <a:off x="0" y="0"/>
          <a:ext cx="0" cy="0"/>
        </a:xfrm>
      </p:grpSpPr>
      <p:sp>
        <p:nvSpPr>
          <p:cNvPr id="1048816" name="标题 1"/>
          <p:cNvSpPr>
            <a:spLocks noGrp="1"/>
          </p:cNvSpPr>
          <p:nvPr>
            <p:ph type="title"/>
            <p:custDataLst>
              <p:tags r:id="rId1"/>
            </p:custDataLst>
          </p:nvPr>
        </p:nvSpPr>
        <p:spPr/>
        <p:txBody>
          <a:bodyPr vert="horz" lIns="0" tIns="0" rIns="0" bIns="0" rtlCol="0" anchor="ctr">
            <a:normAutofit/>
          </a:bodyPr>
          <a:lstStyle>
            <a:lvl1pPr>
              <a:defRPr lang="zh-CN" altLang="en-US"/>
            </a:lvl1pPr>
          </a:lstStyle>
          <a:p>
            <a:pPr lvl="0"/>
            <a:r>
              <a:rPr lang="zh-CN" altLang="en-US"/>
              <a:t>单击此处编辑母版标题样式</a:t>
            </a:r>
            <a:endParaRPr lang="zh-CN" altLang="en-US"/>
          </a:p>
        </p:txBody>
      </p:sp>
      <p:sp>
        <p:nvSpPr>
          <p:cNvPr id="1048818" name="内容占位符 2"/>
          <p:cNvSpPr>
            <a:spLocks noGrp="1"/>
          </p:cNvSpPr>
          <p:nvPr>
            <p:ph sz="half" idx="1"/>
            <p:custDataLst>
              <p:tags r:id="rId2"/>
            </p:custDataLst>
          </p:nvPr>
        </p:nvSpPr>
        <p:spPr>
          <a:xfrm>
            <a:off x="838200" y="1364400"/>
            <a:ext cx="5181600" cy="4813200"/>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820" name="内容占位符 3"/>
          <p:cNvSpPr>
            <a:spLocks noGrp="1"/>
          </p:cNvSpPr>
          <p:nvPr>
            <p:ph sz="half" idx="2"/>
            <p:custDataLst>
              <p:tags r:id="rId3"/>
            </p:custDataLst>
          </p:nvPr>
        </p:nvSpPr>
        <p:spPr>
          <a:xfrm>
            <a:off x="6172200" y="1364400"/>
            <a:ext cx="5181600" cy="4813200"/>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822" name="日期占位符 4"/>
          <p:cNvSpPr>
            <a:spLocks noGrp="1"/>
          </p:cNvSpPr>
          <p:nvPr>
            <p:ph type="dt" sz="half" idx="10"/>
            <p:custDataLst>
              <p:tags r:id="rId4"/>
            </p:custDataLst>
          </p:nvPr>
        </p:nvSpPr>
        <p:spPr/>
        <p:txBody>
          <a:bodyPr/>
          <a:lstStyle/>
          <a:p>
            <a:fld id="{5592522B-0F24-4480-B9DD-A9474A6880D6}" type="datetimeFigureOut">
              <a:rPr lang="zh-CN" altLang="en-US" smtClean="0"/>
              <a:t/>
            </a:fld>
            <a:endParaRPr lang="zh-CN" altLang="en-US"/>
          </a:p>
        </p:txBody>
      </p:sp>
      <p:sp>
        <p:nvSpPr>
          <p:cNvPr id="1048824" name="页脚占位符 5"/>
          <p:cNvSpPr>
            <a:spLocks noGrp="1"/>
          </p:cNvSpPr>
          <p:nvPr>
            <p:ph type="ftr" sz="quarter" idx="11"/>
            <p:custDataLst>
              <p:tags r:id="rId5"/>
            </p:custDataLst>
          </p:nvPr>
        </p:nvSpPr>
        <p:spPr/>
        <p:txBody>
          <a:bodyPr/>
          <a:lstStyle/>
          <a:p>
            <a:endParaRPr lang="zh-CN" altLang="en-US"/>
          </a:p>
        </p:txBody>
      </p:sp>
      <p:sp>
        <p:nvSpPr>
          <p:cNvPr id="1048826" name="灯片编号占位符 6"/>
          <p:cNvSpPr>
            <a:spLocks noGrp="1"/>
          </p:cNvSpPr>
          <p:nvPr>
            <p:ph type="sldNum" sz="quarter" idx="12"/>
            <p:custDataLst>
              <p:tags r:id="rId6"/>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75" name=""/>
        <p:cNvGrpSpPr/>
        <p:nvPr/>
      </p:nvGrpSpPr>
      <p:grpSpPr>
        <a:xfrm>
          <a:off x="0" y="0"/>
          <a:ext cx="0" cy="0"/>
        </a:xfrm>
      </p:grpSpPr>
      <p:sp>
        <p:nvSpPr>
          <p:cNvPr id="1048828" name="标题 1"/>
          <p:cNvSpPr>
            <a:spLocks noGrp="1"/>
          </p:cNvSpPr>
          <p:nvPr>
            <p:ph type="title"/>
            <p:custDataLst>
              <p:tags r:id="rId1"/>
            </p:custDataLst>
          </p:nvPr>
        </p:nvSpPr>
        <p:spPr>
          <a:xfrm>
            <a:off x="839788" y="360000"/>
            <a:ext cx="10515600" cy="864000"/>
          </a:xfrm>
        </p:spPr>
        <p:txBody>
          <a:bodyPr vert="horz" lIns="0" tIns="0" rIns="0" bIns="0" rtlCol="0" anchor="ctr">
            <a:normAutofit/>
          </a:bodyPr>
          <a:lstStyle>
            <a:lvl1pPr>
              <a:defRPr lang="zh-CN" altLang="en-US"/>
            </a:lvl1pPr>
          </a:lstStyle>
          <a:p>
            <a:pPr lvl="0"/>
            <a:r>
              <a:rPr lang="zh-CN" altLang="en-US"/>
              <a:t>单击此处编辑母版标题样式</a:t>
            </a:r>
            <a:endParaRPr lang="zh-CN" altLang="en-US"/>
          </a:p>
        </p:txBody>
      </p:sp>
      <p:sp>
        <p:nvSpPr>
          <p:cNvPr id="1048830" name="文本占位符 2"/>
          <p:cNvSpPr>
            <a:spLocks noGrp="1"/>
          </p:cNvSpPr>
          <p:nvPr>
            <p:ph type="body" idx="1"/>
            <p:custDataLst>
              <p:tags r:id="rId2"/>
            </p:custDataLst>
          </p:nvPr>
        </p:nvSpPr>
        <p:spPr>
          <a:xfrm>
            <a:off x="839788" y="1364400"/>
            <a:ext cx="5157787" cy="54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8832" name="内容占位符 3"/>
          <p:cNvSpPr>
            <a:spLocks noGrp="1"/>
          </p:cNvSpPr>
          <p:nvPr>
            <p:ph sz="half" idx="2"/>
            <p:custDataLst>
              <p:tags r:id="rId3"/>
            </p:custDataLst>
          </p:nvPr>
        </p:nvSpPr>
        <p:spPr>
          <a:xfrm>
            <a:off x="839788" y="2061275"/>
            <a:ext cx="5157787" cy="41283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834" name="文本占位符 4"/>
          <p:cNvSpPr>
            <a:spLocks noGrp="1"/>
          </p:cNvSpPr>
          <p:nvPr>
            <p:ph type="body" sz="quarter" idx="3"/>
            <p:custDataLst>
              <p:tags r:id="rId4"/>
            </p:custDataLst>
          </p:nvPr>
        </p:nvSpPr>
        <p:spPr>
          <a:xfrm>
            <a:off x="6172200" y="1364400"/>
            <a:ext cx="5183188" cy="54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8836" name="内容占位符 5"/>
          <p:cNvSpPr>
            <a:spLocks noGrp="1"/>
          </p:cNvSpPr>
          <p:nvPr>
            <p:ph sz="quarter" idx="4"/>
            <p:custDataLst>
              <p:tags r:id="rId5"/>
            </p:custDataLst>
          </p:nvPr>
        </p:nvSpPr>
        <p:spPr>
          <a:xfrm>
            <a:off x="6172200" y="2061275"/>
            <a:ext cx="5183188" cy="41283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838" name="日期占位符 6"/>
          <p:cNvSpPr>
            <a:spLocks noGrp="1"/>
          </p:cNvSpPr>
          <p:nvPr>
            <p:ph type="dt" sz="half" idx="10"/>
            <p:custDataLst>
              <p:tags r:id="rId6"/>
            </p:custDataLst>
          </p:nvPr>
        </p:nvSpPr>
        <p:spPr/>
        <p:txBody>
          <a:bodyPr/>
          <a:lstStyle/>
          <a:p>
            <a:fld id="{5592522B-0F24-4480-B9DD-A9474A6880D6}" type="datetimeFigureOut">
              <a:rPr lang="zh-CN" altLang="en-US" smtClean="0"/>
              <a:t/>
            </a:fld>
            <a:endParaRPr lang="zh-CN" altLang="en-US"/>
          </a:p>
        </p:txBody>
      </p:sp>
      <p:sp>
        <p:nvSpPr>
          <p:cNvPr id="1048840" name="页脚占位符 7"/>
          <p:cNvSpPr>
            <a:spLocks noGrp="1"/>
          </p:cNvSpPr>
          <p:nvPr>
            <p:ph type="ftr" sz="quarter" idx="11"/>
            <p:custDataLst>
              <p:tags r:id="rId7"/>
            </p:custDataLst>
          </p:nvPr>
        </p:nvSpPr>
        <p:spPr/>
        <p:txBody>
          <a:bodyPr/>
          <a:lstStyle/>
          <a:p>
            <a:endParaRPr lang="zh-CN" altLang="en-US"/>
          </a:p>
        </p:txBody>
      </p:sp>
      <p:sp>
        <p:nvSpPr>
          <p:cNvPr id="1048842" name="灯片编号占位符 8"/>
          <p:cNvSpPr>
            <a:spLocks noGrp="1"/>
          </p:cNvSpPr>
          <p:nvPr>
            <p:ph type="sldNum" sz="quarter" idx="12"/>
            <p:custDataLst>
              <p:tags r:id="rId8"/>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77" name=""/>
        <p:cNvGrpSpPr/>
        <p:nvPr/>
      </p:nvGrpSpPr>
      <p:grpSpPr>
        <a:xfrm>
          <a:off x="0" y="0"/>
          <a:ext cx="0" cy="0"/>
        </a:xfrm>
      </p:grpSpPr>
      <p:sp>
        <p:nvSpPr>
          <p:cNvPr id="1048844" name="标题 1"/>
          <p:cNvSpPr>
            <a:spLocks noGrp="1"/>
          </p:cNvSpPr>
          <p:nvPr>
            <p:ph type="title"/>
            <p:custDataLst>
              <p:tags r:id="rId1"/>
            </p:custDataLst>
          </p:nvPr>
        </p:nvSpPr>
        <p:spPr/>
        <p:txBody>
          <a:bodyPr/>
          <a:lstStyle/>
          <a:p>
            <a:r>
              <a:rPr lang="zh-CN" altLang="en-US"/>
              <a:t>单击此处编辑母版标题样式</a:t>
            </a:r>
            <a:endParaRPr lang="zh-CN" altLang="en-US"/>
          </a:p>
        </p:txBody>
      </p:sp>
      <p:sp>
        <p:nvSpPr>
          <p:cNvPr id="1048846" name="日期占位符 2"/>
          <p:cNvSpPr>
            <a:spLocks noGrp="1"/>
          </p:cNvSpPr>
          <p:nvPr>
            <p:ph type="dt" sz="half" idx="10"/>
            <p:custDataLst>
              <p:tags r:id="rId2"/>
            </p:custDataLst>
          </p:nvPr>
        </p:nvSpPr>
        <p:spPr/>
        <p:txBody>
          <a:bodyPr/>
          <a:lstStyle/>
          <a:p>
            <a:fld id="{5592522B-0F24-4480-B9DD-A9474A6880D6}" type="datetimeFigureOut">
              <a:rPr lang="zh-CN" altLang="en-US" smtClean="0"/>
              <a:t/>
            </a:fld>
            <a:endParaRPr lang="zh-CN" altLang="en-US"/>
          </a:p>
        </p:txBody>
      </p:sp>
      <p:sp>
        <p:nvSpPr>
          <p:cNvPr id="1048848" name="页脚占位符 3"/>
          <p:cNvSpPr>
            <a:spLocks noGrp="1"/>
          </p:cNvSpPr>
          <p:nvPr>
            <p:ph type="ftr" sz="quarter" idx="11"/>
            <p:custDataLst>
              <p:tags r:id="rId3"/>
            </p:custDataLst>
          </p:nvPr>
        </p:nvSpPr>
        <p:spPr/>
        <p:txBody>
          <a:bodyPr/>
          <a:lstStyle/>
          <a:p>
            <a:endParaRPr lang="zh-CN" altLang="en-US"/>
          </a:p>
        </p:txBody>
      </p:sp>
      <p:sp>
        <p:nvSpPr>
          <p:cNvPr id="1048850" name="灯片编号占位符 4"/>
          <p:cNvSpPr>
            <a:spLocks noGrp="1"/>
          </p:cNvSpPr>
          <p:nvPr>
            <p:ph type="sldNum" sz="quarter" idx="12"/>
            <p:custDataLst>
              <p:tags r:id="rId4"/>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79" name=""/>
        <p:cNvGrpSpPr/>
        <p:nvPr/>
      </p:nvGrpSpPr>
      <p:grpSpPr>
        <a:xfrm>
          <a:off x="0" y="0"/>
          <a:ext cx="0" cy="0"/>
        </a:xfrm>
      </p:grpSpPr>
      <p:sp>
        <p:nvSpPr>
          <p:cNvPr id="1048852" name="日期占位符 1"/>
          <p:cNvSpPr>
            <a:spLocks noGrp="1"/>
          </p:cNvSpPr>
          <p:nvPr>
            <p:ph type="dt" sz="half" idx="10"/>
            <p:custDataLst>
              <p:tags r:id="rId1"/>
            </p:custDataLst>
          </p:nvPr>
        </p:nvSpPr>
        <p:spPr/>
        <p:txBody>
          <a:bodyPr/>
          <a:lstStyle/>
          <a:p>
            <a:fld id="{5592522B-0F24-4480-B9DD-A9474A6880D6}" type="datetimeFigureOut">
              <a:rPr lang="zh-CN" altLang="en-US" smtClean="0"/>
              <a:t/>
            </a:fld>
            <a:endParaRPr lang="zh-CN" altLang="en-US"/>
          </a:p>
        </p:txBody>
      </p:sp>
      <p:sp>
        <p:nvSpPr>
          <p:cNvPr id="1048854" name="页脚占位符 2"/>
          <p:cNvSpPr>
            <a:spLocks noGrp="1"/>
          </p:cNvSpPr>
          <p:nvPr>
            <p:ph type="ftr" sz="quarter" idx="11"/>
            <p:custDataLst>
              <p:tags r:id="rId2"/>
            </p:custDataLst>
          </p:nvPr>
        </p:nvSpPr>
        <p:spPr/>
        <p:txBody>
          <a:bodyPr/>
          <a:lstStyle/>
          <a:p>
            <a:endParaRPr lang="zh-CN" altLang="en-US"/>
          </a:p>
        </p:txBody>
      </p:sp>
      <p:sp>
        <p:nvSpPr>
          <p:cNvPr id="1048856" name="灯片编号占位符 3"/>
          <p:cNvSpPr>
            <a:spLocks noGrp="1"/>
          </p:cNvSpPr>
          <p:nvPr>
            <p:ph type="sldNum" sz="quarter" idx="12"/>
            <p:custDataLst>
              <p:tags r:id="rId3"/>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仅内容">
    <p:spTree>
      <p:nvGrpSpPr>
        <p:cNvPr id="81" name=""/>
        <p:cNvGrpSpPr/>
        <p:nvPr/>
      </p:nvGrpSpPr>
      <p:grpSpPr>
        <a:xfrm>
          <a:off x="0" y="0"/>
          <a:ext cx="0" cy="0"/>
        </a:xfrm>
      </p:grpSpPr>
      <p:sp>
        <p:nvSpPr>
          <p:cNvPr id="1048858" name="内容占位符 2"/>
          <p:cNvSpPr>
            <a:spLocks noGrp="1"/>
          </p:cNvSpPr>
          <p:nvPr>
            <p:ph idx="1"/>
            <p:custDataLst>
              <p:tags r:id="rId1"/>
            </p:custDataLst>
          </p:nvPr>
        </p:nvSpPr>
        <p:spPr>
          <a:xfrm>
            <a:off x="838200" y="360000"/>
            <a:ext cx="10515600" cy="5817600"/>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860" name="日期占位符 3"/>
          <p:cNvSpPr>
            <a:spLocks noGrp="1"/>
          </p:cNvSpPr>
          <p:nvPr>
            <p:ph type="dt" sz="half" idx="10"/>
            <p:custDataLst>
              <p:tags r:id="rId2"/>
            </p:custDataLst>
          </p:nvPr>
        </p:nvSpPr>
        <p:spPr/>
        <p:txBody>
          <a:bodyPr/>
          <a:lstStyle/>
          <a:p>
            <a:fld id="{5592522B-0F24-4480-B9DD-A9474A6880D6}" type="datetimeFigureOut">
              <a:rPr lang="zh-CN" altLang="en-US" smtClean="0"/>
              <a:t/>
            </a:fld>
            <a:endParaRPr lang="zh-CN" altLang="en-US"/>
          </a:p>
        </p:txBody>
      </p:sp>
      <p:sp>
        <p:nvSpPr>
          <p:cNvPr id="1048862" name="页脚占位符 4"/>
          <p:cNvSpPr>
            <a:spLocks noGrp="1"/>
          </p:cNvSpPr>
          <p:nvPr>
            <p:ph type="ftr" sz="quarter" idx="11"/>
            <p:custDataLst>
              <p:tags r:id="rId3"/>
            </p:custDataLst>
          </p:nvPr>
        </p:nvSpPr>
        <p:spPr/>
        <p:txBody>
          <a:bodyPr/>
          <a:lstStyle/>
          <a:p>
            <a:endParaRPr lang="zh-CN" altLang="en-US"/>
          </a:p>
        </p:txBody>
      </p:sp>
      <p:sp>
        <p:nvSpPr>
          <p:cNvPr id="1048864" name="灯片编号占位符 5"/>
          <p:cNvSpPr>
            <a:spLocks noGrp="1"/>
          </p:cNvSpPr>
          <p:nvPr>
            <p:ph type="sldNum" sz="quarter" idx="12"/>
            <p:custDataLst>
              <p:tags r:id="rId4"/>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和副标题">
    <p:spTree>
      <p:nvGrpSpPr>
        <p:cNvPr id="83" name=""/>
        <p:cNvGrpSpPr/>
        <p:nvPr/>
      </p:nvGrpSpPr>
      <p:grpSpPr>
        <a:xfrm>
          <a:off x="0" y="0"/>
          <a:ext cx="0" cy="0"/>
        </a:xfrm>
      </p:grpSpPr>
      <p:sp>
        <p:nvSpPr>
          <p:cNvPr id="1048866" name="标题 1"/>
          <p:cNvSpPr>
            <a:spLocks noGrp="1"/>
          </p:cNvSpPr>
          <p:nvPr>
            <p:ph type="title"/>
            <p:custDataLst>
              <p:tags r:id="rId1"/>
            </p:custDataLst>
          </p:nvPr>
        </p:nvSpPr>
        <p:spPr>
          <a:xfrm>
            <a:off x="839788" y="360000"/>
            <a:ext cx="10515600" cy="864000"/>
          </a:xfrm>
        </p:spPr>
        <p:txBody>
          <a:bodyPr/>
          <a:lstStyle/>
          <a:p>
            <a:r>
              <a:rPr lang="zh-CN" altLang="en-US"/>
              <a:t>单击此处编辑母版标题样式</a:t>
            </a:r>
            <a:endParaRPr lang="zh-CN" altLang="en-US"/>
          </a:p>
        </p:txBody>
      </p:sp>
      <p:sp>
        <p:nvSpPr>
          <p:cNvPr id="1048868" name="文本占位符 2"/>
          <p:cNvSpPr>
            <a:spLocks noGrp="1"/>
          </p:cNvSpPr>
          <p:nvPr>
            <p:ph type="body" idx="1" hasCustomPrompt="1"/>
            <p:custDataLst>
              <p:tags r:id="rId2"/>
            </p:custDataLst>
          </p:nvPr>
        </p:nvSpPr>
        <p:spPr>
          <a:xfrm>
            <a:off x="838200" y="1296000"/>
            <a:ext cx="10514012" cy="576000"/>
          </a:xfrm>
        </p:spPr>
        <p:txBody>
          <a:bodyPr anchor="t"/>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a:t>单击此处编辑母版副标题样式</a:t>
            </a:r>
            <a:endParaRPr lang="zh-CN" altLang="en-US"/>
          </a:p>
        </p:txBody>
      </p:sp>
      <p:sp>
        <p:nvSpPr>
          <p:cNvPr id="1048870" name="日期占位符 6"/>
          <p:cNvSpPr>
            <a:spLocks noGrp="1"/>
          </p:cNvSpPr>
          <p:nvPr>
            <p:ph type="dt" sz="half" idx="10"/>
            <p:custDataLst>
              <p:tags r:id="rId3"/>
            </p:custDataLst>
          </p:nvPr>
        </p:nvSpPr>
        <p:spPr/>
        <p:txBody>
          <a:bodyPr/>
          <a:lstStyle/>
          <a:p>
            <a:fld id="{5592522B-0F24-4480-B9DD-A9474A6880D6}" type="datetimeFigureOut">
              <a:rPr lang="zh-CN" altLang="en-US" smtClean="0"/>
              <a:t/>
            </a:fld>
            <a:endParaRPr lang="zh-CN" altLang="en-US"/>
          </a:p>
        </p:txBody>
      </p:sp>
      <p:sp>
        <p:nvSpPr>
          <p:cNvPr id="1048872" name="页脚占位符 7"/>
          <p:cNvSpPr>
            <a:spLocks noGrp="1"/>
          </p:cNvSpPr>
          <p:nvPr>
            <p:ph type="ftr" sz="quarter" idx="11"/>
            <p:custDataLst>
              <p:tags r:id="rId4"/>
            </p:custDataLst>
          </p:nvPr>
        </p:nvSpPr>
        <p:spPr/>
        <p:txBody>
          <a:bodyPr/>
          <a:lstStyle/>
          <a:p>
            <a:endParaRPr lang="zh-CN" altLang="en-US"/>
          </a:p>
        </p:txBody>
      </p:sp>
      <p:sp>
        <p:nvSpPr>
          <p:cNvPr id="1048874" name="灯片编号占位符 8"/>
          <p:cNvSpPr>
            <a:spLocks noGrp="1"/>
          </p:cNvSpPr>
          <p:nvPr>
            <p:ph type="sldNum" sz="quarter" idx="12"/>
            <p:custDataLst>
              <p:tags r:id="rId5"/>
            </p:custDataLst>
          </p:nvPr>
        </p:nvSpPr>
        <p:spPr/>
        <p:txBody>
          <a:bodyPr/>
          <a:lstStyle/>
          <a:p>
            <a:fld id="{BE5F26B5-172A-4DC2-B0B7-181CFC56B87C}"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末尾幻灯片">
    <p:spTree>
      <p:nvGrpSpPr>
        <p:cNvPr id="85" name=""/>
        <p:cNvGrpSpPr/>
        <p:nvPr/>
      </p:nvGrpSpPr>
      <p:grpSpPr>
        <a:xfrm>
          <a:off x="0" y="0"/>
          <a:ext cx="0" cy="0"/>
        </a:xfrm>
      </p:grpSpPr>
      <p:sp>
        <p:nvSpPr>
          <p:cNvPr id="1048876" name="图片 8" descr="波浪3资源 2"/>
          <p:cNvSpPr/>
          <p:nvPr/>
        </p:nvSpPr>
        <p:spPr>
          <a:xfrm>
            <a:off x="5334000" y="0"/>
            <a:ext cx="6854934" cy="6854934"/>
          </a:xfrm>
          <a:custGeom>
            <a:gdLst>
              <a:gd name="connsiteX0" fmla="*/ 6854934 w 6854934"/>
              <a:gd name="connsiteY0" fmla="*/ 0 h 6854934"/>
              <a:gd name="connsiteX1" fmla="*/ 6854934 w 6854934"/>
              <a:gd name="connsiteY1" fmla="*/ 6854934 h 6854934"/>
              <a:gd name="connsiteX2" fmla="*/ 0 w 6854934"/>
              <a:gd name="connsiteY2" fmla="*/ 6854934 h 6854934"/>
              <a:gd name="connsiteX3" fmla="*/ 1655925 w 6854934"/>
              <a:gd name="connsiteY3" fmla="*/ 6225612 h 6854934"/>
              <a:gd name="connsiteX4" fmla="*/ 2285247 w 6854934"/>
              <a:gd name="connsiteY4" fmla="*/ 4569687 h 6854934"/>
              <a:gd name="connsiteX5" fmla="*/ 3941172 w 6854934"/>
              <a:gd name="connsiteY5" fmla="*/ 3940365 h 6854934"/>
              <a:gd name="connsiteX6" fmla="*/ 4570494 w 6854934"/>
              <a:gd name="connsiteY6" fmla="*/ 2284279 h 6854934"/>
              <a:gd name="connsiteX7" fmla="*/ 6226580 w 6854934"/>
              <a:gd name="connsiteY7" fmla="*/ 1654956 h 6854934"/>
              <a:gd name="connsiteX8" fmla="*/ 6854934 w 6854934"/>
              <a:gd name="connsiteY8" fmla="*/ 0 h 685493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4934" h="6854934">
                <a:moveTo>
                  <a:pt x="6854934" y="0"/>
                </a:moveTo>
                <a:lnTo>
                  <a:pt x="6854934" y="6854934"/>
                </a:lnTo>
                <a:lnTo>
                  <a:pt x="0" y="6854934"/>
                </a:lnTo>
                <a:cubicBezTo>
                  <a:pt x="571070" y="6283542"/>
                  <a:pt x="1084694" y="6797166"/>
                  <a:pt x="1655925" y="6225612"/>
                </a:cubicBezTo>
                <a:cubicBezTo>
                  <a:pt x="2227156" y="5654058"/>
                  <a:pt x="1713532" y="5140757"/>
                  <a:pt x="2285247" y="4569687"/>
                </a:cubicBezTo>
                <a:cubicBezTo>
                  <a:pt x="2856962" y="3998618"/>
                  <a:pt x="3369941" y="4511919"/>
                  <a:pt x="3941172" y="3940365"/>
                </a:cubicBezTo>
                <a:cubicBezTo>
                  <a:pt x="4512403" y="3368811"/>
                  <a:pt x="3998779" y="2855510"/>
                  <a:pt x="4570494" y="2284279"/>
                </a:cubicBezTo>
                <a:cubicBezTo>
                  <a:pt x="5142210" y="1713048"/>
                  <a:pt x="5655349" y="2226510"/>
                  <a:pt x="6226580" y="1654956"/>
                </a:cubicBezTo>
                <a:cubicBezTo>
                  <a:pt x="6797811" y="1083403"/>
                  <a:pt x="6283381" y="571231"/>
                  <a:pt x="6854934" y="0"/>
                </a:cubicBezTo>
                <a:close/>
              </a:path>
            </a:pathLst>
          </a:custGeom>
          <a:solidFill>
            <a:schemeClr val="accent4"/>
          </a:solidFill>
          <a:ln w="16136"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accent4"/>
              </a:solidFill>
            </a:endParaRPr>
          </a:p>
        </p:txBody>
      </p:sp>
      <p:sp>
        <p:nvSpPr>
          <p:cNvPr id="1048878" name="椭圆 22"/>
          <p:cNvSpPr>
            <a:spLocks noChangeAspect="1"/>
          </p:cNvSpPr>
          <p:nvPr userDrawn="1">
            <p:custDataLst>
              <p:tags r:id="rId1"/>
            </p:custDataLst>
          </p:nvPr>
        </p:nvSpPr>
        <p:spPr>
          <a:xfrm rot="10800000">
            <a:off x="8393430" y="658495"/>
            <a:ext cx="113665" cy="113665"/>
          </a:xfrm>
          <a:prstGeom prst="ellipse">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880" name="椭圆 24"/>
          <p:cNvSpPr>
            <a:spLocks noChangeAspect="1"/>
          </p:cNvSpPr>
          <p:nvPr userDrawn="1">
            <p:custDataLst>
              <p:tags r:id="rId2"/>
            </p:custDataLst>
          </p:nvPr>
        </p:nvSpPr>
        <p:spPr>
          <a:xfrm rot="10800000">
            <a:off x="8393430" y="1012190"/>
            <a:ext cx="113665" cy="113665"/>
          </a:xfrm>
          <a:prstGeom prst="ellipse">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882" name="椭圆 20"/>
          <p:cNvSpPr>
            <a:spLocks noChangeAspect="1"/>
          </p:cNvSpPr>
          <p:nvPr userDrawn="1">
            <p:custDataLst>
              <p:tags r:id="rId3"/>
            </p:custDataLst>
          </p:nvPr>
        </p:nvSpPr>
        <p:spPr>
          <a:xfrm rot="10800000">
            <a:off x="8797925" y="657860"/>
            <a:ext cx="113030" cy="113665"/>
          </a:xfrm>
          <a:prstGeom prst="ellipse">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884" name="椭圆 21"/>
          <p:cNvSpPr>
            <a:spLocks noChangeAspect="1"/>
          </p:cNvSpPr>
          <p:nvPr userDrawn="1">
            <p:custDataLst>
              <p:tags r:id="rId4"/>
            </p:custDataLst>
          </p:nvPr>
        </p:nvSpPr>
        <p:spPr>
          <a:xfrm rot="10800000">
            <a:off x="8797925" y="1012190"/>
            <a:ext cx="113030" cy="113665"/>
          </a:xfrm>
          <a:prstGeom prst="ellipse">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886" name="椭圆 16"/>
          <p:cNvSpPr>
            <a:spLocks noChangeAspect="1"/>
          </p:cNvSpPr>
          <p:nvPr userDrawn="1">
            <p:custDataLst>
              <p:tags r:id="rId5"/>
            </p:custDataLst>
          </p:nvPr>
        </p:nvSpPr>
        <p:spPr>
          <a:xfrm rot="10800000">
            <a:off x="9202420" y="657860"/>
            <a:ext cx="113030" cy="113665"/>
          </a:xfrm>
          <a:prstGeom prst="ellipse">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888" name="椭圆 18"/>
          <p:cNvSpPr>
            <a:spLocks noChangeAspect="1"/>
          </p:cNvSpPr>
          <p:nvPr userDrawn="1">
            <p:custDataLst>
              <p:tags r:id="rId6"/>
            </p:custDataLst>
          </p:nvPr>
        </p:nvSpPr>
        <p:spPr>
          <a:xfrm rot="10800000">
            <a:off x="9202420" y="1012190"/>
            <a:ext cx="113030" cy="113665"/>
          </a:xfrm>
          <a:prstGeom prst="ellipse">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890" name="椭圆 14"/>
          <p:cNvSpPr>
            <a:spLocks noChangeAspect="1"/>
          </p:cNvSpPr>
          <p:nvPr userDrawn="1">
            <p:custDataLst>
              <p:tags r:id="rId7"/>
            </p:custDataLst>
          </p:nvPr>
        </p:nvSpPr>
        <p:spPr>
          <a:xfrm rot="10800000">
            <a:off x="9606915" y="657860"/>
            <a:ext cx="113030" cy="113665"/>
          </a:xfrm>
          <a:prstGeom prst="ellipse">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892" name="椭圆 15"/>
          <p:cNvSpPr>
            <a:spLocks noChangeAspect="1"/>
          </p:cNvSpPr>
          <p:nvPr userDrawn="1">
            <p:custDataLst>
              <p:tags r:id="rId8"/>
            </p:custDataLst>
          </p:nvPr>
        </p:nvSpPr>
        <p:spPr>
          <a:xfrm rot="10800000">
            <a:off x="9606915" y="1012190"/>
            <a:ext cx="113030" cy="113665"/>
          </a:xfrm>
          <a:prstGeom prst="ellipse">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894" name="任意多边形: 形状 25"/>
          <p:cNvSpPr/>
          <p:nvPr userDrawn="1">
            <p:custDataLst>
              <p:tags r:id="rId9"/>
            </p:custDataLst>
          </p:nvPr>
        </p:nvSpPr>
        <p:spPr>
          <a:xfrm>
            <a:off x="9776460" y="4785995"/>
            <a:ext cx="2415540" cy="1172846"/>
          </a:xfrm>
          <a:custGeom>
            <a:gdLst>
              <a:gd name="connsiteX0" fmla="*/ 586423 w 2415540"/>
              <a:gd name="connsiteY0" fmla="*/ 0 h 1172846"/>
              <a:gd name="connsiteX1" fmla="*/ 2415540 w 2415540"/>
              <a:gd name="connsiteY1" fmla="*/ 0 h 1172846"/>
              <a:gd name="connsiteX2" fmla="*/ 2415540 w 2415540"/>
              <a:gd name="connsiteY2" fmla="*/ 1172846 h 1172846"/>
              <a:gd name="connsiteX3" fmla="*/ 586423 w 2415540"/>
              <a:gd name="connsiteY3" fmla="*/ 1172845 h 1172846"/>
              <a:gd name="connsiteX4" fmla="*/ 11914 w 2415540"/>
              <a:gd name="connsiteY4" fmla="*/ 704607 h 1172846"/>
              <a:gd name="connsiteX5" fmla="*/ 0 w 2415540"/>
              <a:gd name="connsiteY5" fmla="*/ 586423 h 1172846"/>
              <a:gd name="connsiteX6" fmla="*/ 11914 w 2415540"/>
              <a:gd name="connsiteY6" fmla="*/ 468238 h 1172846"/>
              <a:gd name="connsiteX7" fmla="*/ 586423 w 2415540"/>
              <a:gd name="connsiteY7" fmla="*/ 0 h 117284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15540" h="1172846">
                <a:moveTo>
                  <a:pt x="586423" y="0"/>
                </a:moveTo>
                <a:lnTo>
                  <a:pt x="2415540" y="0"/>
                </a:lnTo>
                <a:lnTo>
                  <a:pt x="2415540" y="1172846"/>
                </a:lnTo>
                <a:lnTo>
                  <a:pt x="586423" y="1172845"/>
                </a:lnTo>
                <a:cubicBezTo>
                  <a:pt x="303035" y="1172845"/>
                  <a:pt x="66596" y="971830"/>
                  <a:pt x="11914" y="704607"/>
                </a:cubicBezTo>
                <a:lnTo>
                  <a:pt x="0" y="586423"/>
                </a:lnTo>
                <a:lnTo>
                  <a:pt x="11914" y="468238"/>
                </a:lnTo>
                <a:cubicBezTo>
                  <a:pt x="66596" y="201016"/>
                  <a:pt x="303035" y="0"/>
                  <a:pt x="586423"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896" name="任意多边形: 形状 27"/>
          <p:cNvSpPr/>
          <p:nvPr userDrawn="1">
            <p:custDataLst>
              <p:tags r:id="rId10"/>
            </p:custDataLst>
          </p:nvPr>
        </p:nvSpPr>
        <p:spPr>
          <a:xfrm>
            <a:off x="1626870" y="0"/>
            <a:ext cx="1257935" cy="628650"/>
          </a:xfrm>
          <a:custGeom>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048898" name="任意多边形: 形状 28"/>
          <p:cNvSpPr/>
          <p:nvPr userDrawn="1">
            <p:custDataLst>
              <p:tags r:id="rId11"/>
            </p:custDataLst>
          </p:nvPr>
        </p:nvSpPr>
        <p:spPr>
          <a:xfrm>
            <a:off x="1452880" y="0"/>
            <a:ext cx="1605915" cy="802640"/>
          </a:xfrm>
          <a:custGeom>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tLang="zh-CN"/>
          </a:p>
          <a:p>
            <a:pPr algn="ctr"/>
            <a:endParaRPr lang="zh-CN" altLang="en-US"/>
          </a:p>
        </p:txBody>
      </p:sp>
      <p:sp>
        <p:nvSpPr>
          <p:cNvPr id="1048900" name="任意多边形: 形状 29"/>
          <p:cNvSpPr/>
          <p:nvPr userDrawn="1">
            <p:custDataLst>
              <p:tags r:id="rId12"/>
            </p:custDataLst>
          </p:nvPr>
        </p:nvSpPr>
        <p:spPr>
          <a:xfrm>
            <a:off x="1285240" y="0"/>
            <a:ext cx="1941195" cy="970915"/>
          </a:xfrm>
          <a:custGeom>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tLang="zh-CN"/>
          </a:p>
          <a:p>
            <a:pPr algn="ctr"/>
            <a:endParaRPr lang="zh-CN" altLang="en-US"/>
          </a:p>
        </p:txBody>
      </p:sp>
      <p:sp>
        <p:nvSpPr>
          <p:cNvPr id="1048902" name="任意多边形: 形状 30"/>
          <p:cNvSpPr/>
          <p:nvPr userDrawn="1">
            <p:custDataLst>
              <p:tags r:id="rId13"/>
            </p:custDataLst>
          </p:nvPr>
        </p:nvSpPr>
        <p:spPr>
          <a:xfrm>
            <a:off x="1103630" y="0"/>
            <a:ext cx="2304415" cy="1152525"/>
          </a:xfrm>
          <a:custGeom>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5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tLang="zh-CN"/>
          </a:p>
          <a:p>
            <a:pPr algn="ctr"/>
            <a:endParaRPr lang="zh-CN" altLang="en-US"/>
          </a:p>
        </p:txBody>
      </p:sp>
      <p:sp>
        <p:nvSpPr>
          <p:cNvPr id="1048904" name="任意多边形: 形状 31"/>
          <p:cNvSpPr/>
          <p:nvPr userDrawn="1">
            <p:custDataLst>
              <p:tags r:id="rId14"/>
            </p:custDataLst>
          </p:nvPr>
        </p:nvSpPr>
        <p:spPr>
          <a:xfrm>
            <a:off x="890905" y="0"/>
            <a:ext cx="2728595" cy="1364615"/>
          </a:xfrm>
          <a:custGeom>
            <a:gdLst>
              <a:gd name="connsiteX0" fmla="*/ 26397 w 1257910"/>
              <a:gd name="connsiteY0" fmla="*/ 0 h 799585"/>
              <a:gd name="connsiteX1" fmla="*/ 1231513 w 1257910"/>
              <a:gd name="connsiteY1" fmla="*/ 0 h 799585"/>
              <a:gd name="connsiteX2" fmla="*/ 1245132 w 1257910"/>
              <a:gd name="connsiteY2" fmla="*/ 43874 h 799585"/>
              <a:gd name="connsiteX3" fmla="*/ 1257910 w 1257910"/>
              <a:gd name="connsiteY3" fmla="*/ 170630 h 799585"/>
              <a:gd name="connsiteX4" fmla="*/ 628955 w 1257910"/>
              <a:gd name="connsiteY4" fmla="*/ 799585 h 799585"/>
              <a:gd name="connsiteX5" fmla="*/ 0 w 1257910"/>
              <a:gd name="connsiteY5" fmla="*/ 170630 h 799585"/>
              <a:gd name="connsiteX6" fmla="*/ 12778 w 1257910"/>
              <a:gd name="connsiteY6" fmla="*/ 43874 h 799585"/>
              <a:gd name="connsiteX7" fmla="*/ 26397 w 1257910"/>
              <a:gd name="connsiteY7" fmla="*/ 0 h 799585"/>
              <a:gd name="connsiteX0-1" fmla="*/ 1231513 w 1322953"/>
              <a:gd name="connsiteY0-2" fmla="*/ 0 h 799585"/>
              <a:gd name="connsiteX1-3" fmla="*/ 1245132 w 1322953"/>
              <a:gd name="connsiteY1-4" fmla="*/ 43874 h 799585"/>
              <a:gd name="connsiteX2-5" fmla="*/ 1257910 w 1322953"/>
              <a:gd name="connsiteY2-6" fmla="*/ 170630 h 799585"/>
              <a:gd name="connsiteX3-7" fmla="*/ 628955 w 1322953"/>
              <a:gd name="connsiteY3-8" fmla="*/ 799585 h 799585"/>
              <a:gd name="connsiteX4-9" fmla="*/ 0 w 1322953"/>
              <a:gd name="connsiteY4-10" fmla="*/ 170630 h 799585"/>
              <a:gd name="connsiteX5-11" fmla="*/ 12778 w 1322953"/>
              <a:gd name="connsiteY5-12" fmla="*/ 43874 h 799585"/>
              <a:gd name="connsiteX6-13" fmla="*/ 26397 w 1322953"/>
              <a:gd name="connsiteY6-14" fmla="*/ 0 h 799585"/>
              <a:gd name="connsiteX7-15" fmla="*/ 1322953 w 1322953"/>
              <a:gd name="connsiteY7-16" fmla="*/ 91440 h 799585"/>
              <a:gd name="connsiteX0-17" fmla="*/ 1231513 w 1257910"/>
              <a:gd name="connsiteY0-18" fmla="*/ 0 h 799585"/>
              <a:gd name="connsiteX1-19" fmla="*/ 1245132 w 1257910"/>
              <a:gd name="connsiteY1-20" fmla="*/ 43874 h 799585"/>
              <a:gd name="connsiteX2-21" fmla="*/ 1257910 w 1257910"/>
              <a:gd name="connsiteY2-22" fmla="*/ 170630 h 799585"/>
              <a:gd name="connsiteX3-23" fmla="*/ 628955 w 1257910"/>
              <a:gd name="connsiteY3-24" fmla="*/ 799585 h 799585"/>
              <a:gd name="connsiteX4-25" fmla="*/ 0 w 1257910"/>
              <a:gd name="connsiteY4-26" fmla="*/ 170630 h 799585"/>
              <a:gd name="connsiteX5-27" fmla="*/ 12778 w 1257910"/>
              <a:gd name="connsiteY5-28" fmla="*/ 43874 h 799585"/>
              <a:gd name="connsiteX6-29" fmla="*/ 26397 w 1257910"/>
              <a:gd name="connsiteY6-30" fmla="*/ 0 h 799585"/>
              <a:gd name="connsiteX0-31" fmla="*/ 1245132 w 1257910"/>
              <a:gd name="connsiteY0-32" fmla="*/ 43874 h 799585"/>
              <a:gd name="connsiteX1-33" fmla="*/ 1257910 w 1257910"/>
              <a:gd name="connsiteY1-34" fmla="*/ 170630 h 799585"/>
              <a:gd name="connsiteX2-35" fmla="*/ 628955 w 1257910"/>
              <a:gd name="connsiteY2-36" fmla="*/ 799585 h 799585"/>
              <a:gd name="connsiteX3-37" fmla="*/ 0 w 1257910"/>
              <a:gd name="connsiteY3-38" fmla="*/ 170630 h 799585"/>
              <a:gd name="connsiteX4-39" fmla="*/ 12778 w 1257910"/>
              <a:gd name="connsiteY4-40" fmla="*/ 43874 h 799585"/>
              <a:gd name="connsiteX5-41" fmla="*/ 26397 w 1257910"/>
              <a:gd name="connsiteY5-42" fmla="*/ 0 h 799585"/>
              <a:gd name="connsiteX0-43" fmla="*/ 1245132 w 1257910"/>
              <a:gd name="connsiteY0-44" fmla="*/ 0 h 755711"/>
              <a:gd name="connsiteX1-45" fmla="*/ 1257910 w 1257910"/>
              <a:gd name="connsiteY1-46" fmla="*/ 126756 h 755711"/>
              <a:gd name="connsiteX2-47" fmla="*/ 628955 w 1257910"/>
              <a:gd name="connsiteY2-48" fmla="*/ 755711 h 755711"/>
              <a:gd name="connsiteX3-49" fmla="*/ 0 w 1257910"/>
              <a:gd name="connsiteY3-50" fmla="*/ 126756 h 755711"/>
              <a:gd name="connsiteX4-51" fmla="*/ 12778 w 1257910"/>
              <a:gd name="connsiteY4-52" fmla="*/ 0 h 755711"/>
              <a:gd name="connsiteX0-53" fmla="*/ 1257910 w 1257910"/>
              <a:gd name="connsiteY0-54" fmla="*/ 126756 h 755711"/>
              <a:gd name="connsiteX1-55" fmla="*/ 628955 w 1257910"/>
              <a:gd name="connsiteY1-56" fmla="*/ 755711 h 755711"/>
              <a:gd name="connsiteX2-57" fmla="*/ 0 w 1257910"/>
              <a:gd name="connsiteY2-58" fmla="*/ 126756 h 755711"/>
              <a:gd name="connsiteX3-59" fmla="*/ 12778 w 1257910"/>
              <a:gd name="connsiteY3-60" fmla="*/ 0 h 755711"/>
              <a:gd name="connsiteX0-61" fmla="*/ 1257910 w 1257910"/>
              <a:gd name="connsiteY0-62" fmla="*/ 0 h 628955"/>
              <a:gd name="connsiteX1-63" fmla="*/ 628955 w 1257910"/>
              <a:gd name="connsiteY1-64" fmla="*/ 628955 h 628955"/>
              <a:gd name="connsiteX2-65" fmla="*/ 0 w 1257910"/>
              <a:gd name="connsiteY2-66" fmla="*/ 0 h 628955"/>
            </a:gdLst>
            <a:cxnLst>
              <a:cxn ang="0">
                <a:pos x="connsiteX0-1" y="connsiteY0-2"/>
              </a:cxn>
              <a:cxn ang="0">
                <a:pos x="connsiteX1-3" y="connsiteY1-4"/>
              </a:cxn>
              <a:cxn ang="0">
                <a:pos x="connsiteX2-5" y="connsiteY2-6"/>
              </a:cxn>
            </a:cxnLst>
            <a:rect l="l" t="t" r="r" b="b"/>
            <a:pathLst>
              <a:path w="1257910" h="628955">
                <a:moveTo>
                  <a:pt x="1257910" y="0"/>
                </a:moveTo>
                <a:cubicBezTo>
                  <a:pt x="1257910" y="347362"/>
                  <a:pt x="976317" y="628955"/>
                  <a:pt x="628955" y="628955"/>
                </a:cubicBezTo>
                <a:cubicBezTo>
                  <a:pt x="281593" y="628955"/>
                  <a:pt x="0" y="347362"/>
                  <a:pt x="0" y="0"/>
                </a:cubicBezTo>
              </a:path>
            </a:pathLst>
          </a:custGeom>
          <a:noFill/>
          <a:ln>
            <a:solidFill>
              <a:schemeClr val="accent5">
                <a:alpha val="2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tLang="zh-CN"/>
          </a:p>
          <a:p>
            <a:pPr algn="ctr"/>
            <a:endParaRPr lang="zh-CN" altLang="en-US"/>
          </a:p>
        </p:txBody>
      </p:sp>
      <p:sp>
        <p:nvSpPr>
          <p:cNvPr id="1048906" name="标题 1"/>
          <p:cNvSpPr>
            <a:spLocks noGrp="1"/>
          </p:cNvSpPr>
          <p:nvPr>
            <p:ph type="ctrTitle" hasCustomPrompt="1"/>
            <p:custDataLst>
              <p:tags r:id="rId15"/>
            </p:custDataLst>
          </p:nvPr>
        </p:nvSpPr>
        <p:spPr>
          <a:xfrm>
            <a:off x="838200" y="1200313"/>
            <a:ext cx="8768398" cy="2255687"/>
          </a:xfrm>
        </p:spPr>
        <p:txBody>
          <a:bodyPr anchor="b"/>
          <a:lstStyle>
            <a:lvl1pPr algn="l">
              <a:lnSpc>
                <a:spcPct val="100000"/>
              </a:lnSpc>
              <a:defRPr sz="6000"/>
            </a:lvl1pPr>
          </a:lstStyle>
          <a:p>
            <a:r>
              <a:rPr lang="zh-CN" altLang="en-US"/>
              <a:t>单击编辑母版标题样式</a:t>
            </a:r>
            <a:endParaRPr lang="zh-CN" altLang="en-US"/>
          </a:p>
        </p:txBody>
      </p:sp>
      <p:sp>
        <p:nvSpPr>
          <p:cNvPr id="1048908" name="日期占位符 3"/>
          <p:cNvSpPr>
            <a:spLocks noGrp="1"/>
          </p:cNvSpPr>
          <p:nvPr>
            <p:ph type="dt" sz="half" idx="10"/>
            <p:custDataLst>
              <p:tags r:id="rId16"/>
            </p:custDataLst>
          </p:nvPr>
        </p:nvSpPr>
        <p:spPr/>
        <p:txBody>
          <a:bodyPr/>
          <a:lstStyle/>
          <a:p>
            <a:fld id="{5592522B-0F24-4480-B9DD-A9474A6880D6}" type="datetimeFigureOut">
              <a:rPr lang="zh-CN" altLang="en-US" smtClean="0"/>
              <a:t/>
            </a:fld>
            <a:endParaRPr lang="zh-CN" altLang="en-US"/>
          </a:p>
        </p:txBody>
      </p:sp>
      <p:sp>
        <p:nvSpPr>
          <p:cNvPr id="1048910" name="页脚占位符 4"/>
          <p:cNvSpPr>
            <a:spLocks noGrp="1"/>
          </p:cNvSpPr>
          <p:nvPr>
            <p:ph type="ftr" sz="quarter" idx="11"/>
            <p:custDataLst>
              <p:tags r:id="rId17"/>
            </p:custDataLst>
          </p:nvPr>
        </p:nvSpPr>
        <p:spPr/>
        <p:txBody>
          <a:bodyPr/>
          <a:lstStyle/>
          <a:p>
            <a:endParaRPr lang="zh-CN" altLang="en-US"/>
          </a:p>
        </p:txBody>
      </p:sp>
      <p:sp>
        <p:nvSpPr>
          <p:cNvPr id="1048912" name="灯片编号占位符 5"/>
          <p:cNvSpPr>
            <a:spLocks noGrp="1"/>
          </p:cNvSpPr>
          <p:nvPr>
            <p:ph type="sldNum" sz="quarter" idx="12"/>
            <p:custDataLst>
              <p:tags r:id="rId18"/>
            </p:custDataLst>
          </p:nvPr>
        </p:nvSpPr>
        <p:spPr>
          <a:xfrm>
            <a:off x="8610600" y="6356350"/>
            <a:ext cx="2743200" cy="365125"/>
          </a:xfrm>
        </p:spPr>
        <p:txBody>
          <a:bodyPr/>
          <a:lstStyle/>
          <a:p>
            <a:fld id="{BE5F26B5-172A-4DC2-B0B7-181CFC56B87C}" type="slidenum">
              <a:rPr lang="zh-CN" altLang="en-US" smtClean="0"/>
              <a:t/>
            </a:fld>
            <a:endParaRPr lang="zh-CN" altLang="en-US"/>
          </a:p>
        </p:txBody>
      </p:sp>
      <p:sp>
        <p:nvSpPr>
          <p:cNvPr id="1048914" name="文本占位符 9"/>
          <p:cNvSpPr>
            <a:spLocks noGrp="1"/>
          </p:cNvSpPr>
          <p:nvPr>
            <p:ph type="body" sz="quarter" idx="13" hasCustomPrompt="1"/>
            <p:custDataLst>
              <p:tags r:id="rId19"/>
            </p:custDataLst>
          </p:nvPr>
        </p:nvSpPr>
        <p:spPr>
          <a:xfrm>
            <a:off x="886326" y="5123536"/>
            <a:ext cx="5711905" cy="834976"/>
          </a:xfrm>
        </p:spPr>
        <p:txBody>
          <a:bodyPr anchor="b">
            <a:normAutofit/>
          </a:bodyPr>
          <a:lstStyle>
            <a:lvl1pPr marL="0" indent="0">
              <a:lnSpc>
                <a:spcPct val="100000"/>
              </a:lnSpc>
              <a:buNone/>
              <a:defRPr sz="1600" b="1">
                <a:solidFill>
                  <a:schemeClr val="accent4"/>
                </a:solidFill>
              </a:defRPr>
            </a:lvl1pPr>
          </a:lstStyle>
          <a:p>
            <a:pPr lvl="0"/>
            <a:r>
              <a:rPr lang="zh-CN" altLang="en-US"/>
              <a:t>公司名占位符</a:t>
            </a:r>
            <a:endParaRPr lang="zh-CN" altLang="en-US"/>
          </a:p>
        </p:txBody>
      </p:sp>
      <p:sp>
        <p:nvSpPr>
          <p:cNvPr id="1048916" name="文本占位符 13"/>
          <p:cNvSpPr>
            <a:spLocks noGrp="1"/>
          </p:cNvSpPr>
          <p:nvPr>
            <p:ph type="body" sz="quarter" idx="14" hasCustomPrompt="1"/>
            <p:custDataLst>
              <p:tags r:id="rId20"/>
            </p:custDataLst>
          </p:nvPr>
        </p:nvSpPr>
        <p:spPr>
          <a:xfrm>
            <a:off x="3718231" y="3919467"/>
            <a:ext cx="2880000" cy="1025602"/>
          </a:xfrm>
        </p:spPr>
        <p:txBody>
          <a:bodyPr anchor="t">
            <a:normAutofit/>
          </a:bodyPr>
          <a:lstStyle>
            <a:lvl1pPr marL="0" indent="0" algn="l">
              <a:lnSpc>
                <a:spcPct val="100000"/>
              </a:lnSpc>
              <a:buNone/>
              <a:defRPr sz="1600">
                <a:solidFill>
                  <a:schemeClr val="accent3"/>
                </a:solidFill>
              </a:defRPr>
            </a:lvl1pPr>
          </a:lstStyle>
          <a:p>
            <a:pPr lvl="0"/>
            <a:r>
              <a:rPr lang="zh-CN" altLang="en-US"/>
              <a:t>日期时间占位符</a:t>
            </a:r>
            <a:endParaRPr lang="zh-CN" altLang="en-US"/>
          </a:p>
        </p:txBody>
      </p:sp>
      <p:sp>
        <p:nvSpPr>
          <p:cNvPr id="1048918" name="文本占位符 23"/>
          <p:cNvSpPr>
            <a:spLocks noGrp="1"/>
          </p:cNvSpPr>
          <p:nvPr>
            <p:ph type="body" sz="quarter" idx="17" hasCustomPrompt="1"/>
            <p:custDataLst>
              <p:tags r:id="rId21"/>
            </p:custDataLst>
          </p:nvPr>
        </p:nvSpPr>
        <p:spPr>
          <a:xfrm>
            <a:off x="886326" y="3921543"/>
            <a:ext cx="2743200" cy="1025602"/>
          </a:xfrm>
        </p:spPr>
        <p:txBody>
          <a:bodyPr anchor="t">
            <a:normAutofit/>
          </a:bodyPr>
          <a:lstStyle>
            <a:lvl1pPr marL="0" indent="0" algn="l">
              <a:lnSpc>
                <a:spcPct val="100000"/>
              </a:lnSpc>
              <a:buNone/>
              <a:defRPr sz="1600">
                <a:solidFill>
                  <a:schemeClr val="accent3"/>
                </a:solidFill>
              </a:defRPr>
            </a:lvl1pPr>
          </a:lstStyle>
          <a:p>
            <a:pPr lvl="0"/>
            <a:r>
              <a:rPr lang="zh-CN" altLang="en-US"/>
              <a:t>署名占位符</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ags" Target="../tags/tag127.xml" /><Relationship Id="rId13" Type="http://schemas.openxmlformats.org/officeDocument/2006/relationships/tags" Target="../tags/tag128.xml" /><Relationship Id="rId14" Type="http://schemas.openxmlformats.org/officeDocument/2006/relationships/tags" Target="../tags/tag129.xml" /><Relationship Id="rId15" Type="http://schemas.openxmlformats.org/officeDocument/2006/relationships/tags" Target="../tags/tag130.xml" /><Relationship Id="rId16" Type="http://schemas.openxmlformats.org/officeDocument/2006/relationships/tags" Target="../tags/tag131.xml" /><Relationship Id="rId17" Type="http://schemas.openxmlformats.org/officeDocument/2006/relationships/tags" Target="../tags/tag132.xml" /><Relationship Id="rId18"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31" name=""/>
        <p:cNvGrpSpPr/>
        <p:nvPr/>
      </p:nvGrpSpPr>
      <p:grpSpPr>
        <a:xfrm>
          <a:off x="0" y="0"/>
          <a:ext cx="0" cy="0"/>
        </a:xfrm>
      </p:grpSpPr>
      <p:sp>
        <p:nvSpPr>
          <p:cNvPr id="1048656" name="标题占位符 1"/>
          <p:cNvSpPr>
            <a:spLocks noGrp="1"/>
          </p:cNvSpPr>
          <p:nvPr>
            <p:ph type="title"/>
            <p:custDataLst>
              <p:tags r:id="rId12"/>
            </p:custDataLst>
          </p:nvPr>
        </p:nvSpPr>
        <p:spPr>
          <a:xfrm>
            <a:off x="838200" y="360000"/>
            <a:ext cx="10515600" cy="864000"/>
          </a:xfrm>
          <a:prstGeom prst="rect">
            <a:avLst/>
          </a:prstGeom>
        </p:spPr>
        <p:txBody>
          <a:bodyPr vert="horz" lIns="0" tIns="0" rIns="0" bIns="0" rtlCol="0" anchor="ctr">
            <a:normAutofit/>
          </a:bodyPr>
          <a:lstStyle/>
          <a:p>
            <a:r>
              <a:rPr lang="zh-CN" altLang="en-US"/>
              <a:t>单击此处编辑母版标题样式</a:t>
            </a:r>
            <a:endParaRPr lang="zh-CN" altLang="en-US"/>
          </a:p>
        </p:txBody>
      </p:sp>
      <p:sp>
        <p:nvSpPr>
          <p:cNvPr id="1048658" name="文本占位符 2"/>
          <p:cNvSpPr>
            <a:spLocks noGrp="1"/>
          </p:cNvSpPr>
          <p:nvPr>
            <p:ph type="body" idx="1"/>
            <p:custDataLst>
              <p:tags r:id="rId13"/>
            </p:custDataLst>
          </p:nvPr>
        </p:nvSpPr>
        <p:spPr>
          <a:xfrm>
            <a:off x="838200" y="1364400"/>
            <a:ext cx="10515600" cy="4813200"/>
          </a:xfrm>
          <a:prstGeom prst="rect">
            <a:avLst/>
          </a:prstGeom>
        </p:spPr>
        <p:txBody>
          <a:bodyPr vert="horz" lIns="0" tIns="0" rIns="0" bIns="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60" name="日期占位符 3"/>
          <p:cNvSpPr>
            <a:spLocks noGrp="1"/>
          </p:cNvSpPr>
          <p:nvPr>
            <p:ph type="dt" sz="half" idx="2"/>
            <p:custDataLst>
              <p:tags r:id="rId14"/>
            </p:custDataLst>
          </p:nvPr>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592522B-0F24-4480-B9DD-A9474A6880D6}" type="datetimeFigureOut">
              <a:rPr lang="zh-CN" altLang="en-US" smtClean="0"/>
              <a:t/>
            </a:fld>
            <a:endParaRPr lang="zh-CN" altLang="en-US"/>
          </a:p>
        </p:txBody>
      </p:sp>
      <p:sp>
        <p:nvSpPr>
          <p:cNvPr id="1048662" name="页脚占位符 4"/>
          <p:cNvSpPr>
            <a:spLocks noGrp="1"/>
          </p:cNvSpPr>
          <p:nvPr>
            <p:ph type="ftr" sz="quarter" idx="3"/>
            <p:custDataLst>
              <p:tags r:id="rId15"/>
            </p:custDataLst>
          </p:nvPr>
        </p:nvSpPr>
        <p:spPr>
          <a:xfrm>
            <a:off x="4038600" y="6356350"/>
            <a:ext cx="4114800"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8664" name="灯片编号占位符 5"/>
          <p:cNvSpPr>
            <a:spLocks noGrp="1"/>
          </p:cNvSpPr>
          <p:nvPr>
            <p:ph type="sldNum" sz="quarter" idx="4"/>
            <p:custDataLst>
              <p:tags r:id="rId16"/>
            </p:custDataLst>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F26B5-172A-4DC2-B0B7-181CFC56B87C}" type="slidenum">
              <a:rPr lang="zh-CN" altLang="en-US" smtClean="0"/>
              <a:t/>
            </a:fld>
            <a:endParaRPr lang="zh-CN" altLang="en-US"/>
          </a:p>
        </p:txBody>
      </p:sp>
      <p:sp>
        <p:nvSpPr>
          <p:cNvPr id="1048666" name="KSO_TEMPLATE" hidden="1"/>
          <p:cNvSpPr/>
          <p:nvPr userDrawn="1">
            <p:custDataLst>
              <p:tags r:id="rId17"/>
            </p:custDataLst>
          </p:nvPr>
        </p:nvSpPr>
        <p:spPr>
          <a:xfrm flipH="1">
            <a:off x="0" y="0"/>
            <a:ext cx="0" cy="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97020" r:id="rId2"/>
    <p:sldLayoutId id="2147497021" r:id="rId3"/>
    <p:sldLayoutId id="2147497022" r:id="rId4"/>
    <p:sldLayoutId id="2147497023" r:id="rId5"/>
    <p:sldLayoutId id="2147497024" r:id="rId6"/>
    <p:sldLayoutId id="2147497025" r:id="rId7"/>
    <p:sldLayoutId id="2147497026" r:id="rId8"/>
    <p:sldLayoutId id="2147497027" r:id="rId9"/>
    <p:sldLayoutId id="2147497028" r:id="rId10"/>
    <p:sldLayoutId id="2147497029" r:id="rId11"/>
  </p:sldLayoutIdLst>
  <p:transition/>
  <p:timing/>
  <p:txStyles>
    <p:titleStyle>
      <a:lvl1pPr algn="l" defTabSz="914400" rtl="0" eaLnBrk="1" latinLnBrk="0" hangingPunct="1">
        <a:lnSpc>
          <a:spcPct val="100000"/>
        </a:lnSpc>
        <a:spcBef>
          <a:spcPct val="0"/>
        </a:spcBef>
        <a:buNone/>
        <a:defRPr sz="3600" b="1" kern="1200">
          <a:solidFill>
            <a:schemeClr val="accent4"/>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ct val="0"/>
        </a:spcBef>
        <a:buFont typeface="Arial"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ct val="0"/>
        </a:spcBef>
        <a:buFont typeface="Arial"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ct val="0"/>
        </a:spcBef>
        <a:buFont typeface="Arial"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ct val="0"/>
        </a:spcBef>
        <a:buFont typeface="Arial"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133.xml" /><Relationship Id="rId3" Type="http://schemas.openxmlformats.org/officeDocument/2006/relationships/tags" Target="../tags/tag134.xml" /><Relationship Id="rId4" Type="http://schemas.openxmlformats.org/officeDocument/2006/relationships/tags" Target="../tags/tag135.xml" /><Relationship Id="rId5" Type="http://schemas.openxmlformats.org/officeDocument/2006/relationships/tags" Target="../tags/tag136.xml" /><Relationship Id="rId6" Type="http://schemas.openxmlformats.org/officeDocument/2006/relationships/tags" Target="../tags/tag137.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146.xml" /><Relationship Id="rId11" Type="http://schemas.openxmlformats.org/officeDocument/2006/relationships/tags" Target="../tags/tag147.xml" /><Relationship Id="rId12" Type="http://schemas.openxmlformats.org/officeDocument/2006/relationships/tags" Target="../tags/tag148.xml" /><Relationship Id="rId13" Type="http://schemas.openxmlformats.org/officeDocument/2006/relationships/tags" Target="../tags/tag149.xml" /><Relationship Id="rId14" Type="http://schemas.openxmlformats.org/officeDocument/2006/relationships/tags" Target="../tags/tag150.xml" /><Relationship Id="rId15" Type="http://schemas.openxmlformats.org/officeDocument/2006/relationships/tags" Target="../tags/tag151.xml" /><Relationship Id="rId16" Type="http://schemas.openxmlformats.org/officeDocument/2006/relationships/tags" Target="../tags/tag152.xml" /><Relationship Id="rId2" Type="http://schemas.openxmlformats.org/officeDocument/2006/relationships/tags" Target="../tags/tag138.xml" /><Relationship Id="rId3" Type="http://schemas.openxmlformats.org/officeDocument/2006/relationships/tags" Target="../tags/tag139.xml" /><Relationship Id="rId4" Type="http://schemas.openxmlformats.org/officeDocument/2006/relationships/tags" Target="../tags/tag140.xml" /><Relationship Id="rId5" Type="http://schemas.openxmlformats.org/officeDocument/2006/relationships/tags" Target="../tags/tag141.xml" /><Relationship Id="rId6" Type="http://schemas.openxmlformats.org/officeDocument/2006/relationships/tags" Target="../tags/tag142.xml" /><Relationship Id="rId7" Type="http://schemas.openxmlformats.org/officeDocument/2006/relationships/tags" Target="../tags/tag143.xml" /><Relationship Id="rId8" Type="http://schemas.openxmlformats.org/officeDocument/2006/relationships/tags" Target="../tags/tag144.xml" /><Relationship Id="rId9" Type="http://schemas.openxmlformats.org/officeDocument/2006/relationships/tags" Target="../tags/tag14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53.xml" /><Relationship Id="rId3" Type="http://schemas.openxmlformats.org/officeDocument/2006/relationships/tags" Target="../tags/tag154.xml" /><Relationship Id="rId4" Type="http://schemas.openxmlformats.org/officeDocument/2006/relationships/tags" Target="../tags/tag15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156.xml" /><Relationship Id="rId3" Type="http://schemas.openxmlformats.org/officeDocument/2006/relationships/tags" Target="../tags/tag157.xml" /><Relationship Id="rId4" Type="http://schemas.openxmlformats.org/officeDocument/2006/relationships/tags" Target="../tags/tag15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67.xml" /><Relationship Id="rId11" Type="http://schemas.openxmlformats.org/officeDocument/2006/relationships/tags" Target="../tags/tag168.xml" /><Relationship Id="rId12" Type="http://schemas.openxmlformats.org/officeDocument/2006/relationships/tags" Target="../tags/tag169.xml" /><Relationship Id="rId13" Type="http://schemas.openxmlformats.org/officeDocument/2006/relationships/tags" Target="../tags/tag170.xml" /><Relationship Id="rId14" Type="http://schemas.openxmlformats.org/officeDocument/2006/relationships/tags" Target="../tags/tag171.xml" /><Relationship Id="rId15" Type="http://schemas.openxmlformats.org/officeDocument/2006/relationships/tags" Target="../tags/tag172.xml" /><Relationship Id="rId16" Type="http://schemas.openxmlformats.org/officeDocument/2006/relationships/tags" Target="../tags/tag173.xml" /><Relationship Id="rId17" Type="http://schemas.openxmlformats.org/officeDocument/2006/relationships/tags" Target="../tags/tag174.xml" /><Relationship Id="rId18" Type="http://schemas.openxmlformats.org/officeDocument/2006/relationships/tags" Target="../tags/tag175.xml" /><Relationship Id="rId19" Type="http://schemas.openxmlformats.org/officeDocument/2006/relationships/tags" Target="../tags/tag176.xml" /><Relationship Id="rId2" Type="http://schemas.openxmlformats.org/officeDocument/2006/relationships/tags" Target="../tags/tag159.xml" /><Relationship Id="rId20" Type="http://schemas.openxmlformats.org/officeDocument/2006/relationships/tags" Target="../tags/tag177.xml" /><Relationship Id="rId21" Type="http://schemas.openxmlformats.org/officeDocument/2006/relationships/tags" Target="../tags/tag178.xml" /><Relationship Id="rId3" Type="http://schemas.openxmlformats.org/officeDocument/2006/relationships/tags" Target="../tags/tag160.xml" /><Relationship Id="rId4" Type="http://schemas.openxmlformats.org/officeDocument/2006/relationships/tags" Target="../tags/tag161.xml" /><Relationship Id="rId5" Type="http://schemas.openxmlformats.org/officeDocument/2006/relationships/tags" Target="../tags/tag162.xml" /><Relationship Id="rId6" Type="http://schemas.openxmlformats.org/officeDocument/2006/relationships/tags" Target="../tags/tag163.xml" /><Relationship Id="rId7" Type="http://schemas.openxmlformats.org/officeDocument/2006/relationships/tags" Target="../tags/tag164.xml" /><Relationship Id="rId8" Type="http://schemas.openxmlformats.org/officeDocument/2006/relationships/tags" Target="../tags/tag165.xml" /><Relationship Id="rId9" Type="http://schemas.openxmlformats.org/officeDocument/2006/relationships/tags" Target="../tags/tag166.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87.xml" /><Relationship Id="rId11" Type="http://schemas.openxmlformats.org/officeDocument/2006/relationships/tags" Target="../tags/tag188.xml" /><Relationship Id="rId12" Type="http://schemas.openxmlformats.org/officeDocument/2006/relationships/tags" Target="../tags/tag189.xml" /><Relationship Id="rId13" Type="http://schemas.openxmlformats.org/officeDocument/2006/relationships/tags" Target="../tags/tag190.xml" /><Relationship Id="rId14" Type="http://schemas.openxmlformats.org/officeDocument/2006/relationships/tags" Target="../tags/tag191.xml" /><Relationship Id="rId15" Type="http://schemas.openxmlformats.org/officeDocument/2006/relationships/tags" Target="../tags/tag192.xml" /><Relationship Id="rId16" Type="http://schemas.openxmlformats.org/officeDocument/2006/relationships/tags" Target="../tags/tag193.xml" /><Relationship Id="rId17" Type="http://schemas.openxmlformats.org/officeDocument/2006/relationships/tags" Target="../tags/tag194.xml" /><Relationship Id="rId18" Type="http://schemas.openxmlformats.org/officeDocument/2006/relationships/tags" Target="../tags/tag195.xml" /><Relationship Id="rId19" Type="http://schemas.openxmlformats.org/officeDocument/2006/relationships/tags" Target="../tags/tag196.xml" /><Relationship Id="rId2" Type="http://schemas.openxmlformats.org/officeDocument/2006/relationships/tags" Target="../tags/tag179.xml" /><Relationship Id="rId20" Type="http://schemas.openxmlformats.org/officeDocument/2006/relationships/tags" Target="../tags/tag197.xml" /><Relationship Id="rId21" Type="http://schemas.openxmlformats.org/officeDocument/2006/relationships/tags" Target="../tags/tag198.xml" /><Relationship Id="rId22" Type="http://schemas.openxmlformats.org/officeDocument/2006/relationships/tags" Target="../tags/tag199.xml" /><Relationship Id="rId23" Type="http://schemas.openxmlformats.org/officeDocument/2006/relationships/tags" Target="../tags/tag200.xml" /><Relationship Id="rId24" Type="http://schemas.openxmlformats.org/officeDocument/2006/relationships/tags" Target="../tags/tag201.xml" /><Relationship Id="rId25" Type="http://schemas.openxmlformats.org/officeDocument/2006/relationships/tags" Target="../tags/tag202.xml" /><Relationship Id="rId26" Type="http://schemas.openxmlformats.org/officeDocument/2006/relationships/tags" Target="../tags/tag203.xml" /><Relationship Id="rId27" Type="http://schemas.openxmlformats.org/officeDocument/2006/relationships/tags" Target="../tags/tag204.xml" /><Relationship Id="rId28" Type="http://schemas.openxmlformats.org/officeDocument/2006/relationships/tags" Target="../tags/tag205.xml" /><Relationship Id="rId29" Type="http://schemas.openxmlformats.org/officeDocument/2006/relationships/tags" Target="../tags/tag206.xml" /><Relationship Id="rId3" Type="http://schemas.openxmlformats.org/officeDocument/2006/relationships/tags" Target="../tags/tag180.xml" /><Relationship Id="rId30" Type="http://schemas.openxmlformats.org/officeDocument/2006/relationships/tags" Target="../tags/tag207.xml" /><Relationship Id="rId4" Type="http://schemas.openxmlformats.org/officeDocument/2006/relationships/tags" Target="../tags/tag181.xml" /><Relationship Id="rId5" Type="http://schemas.openxmlformats.org/officeDocument/2006/relationships/tags" Target="../tags/tag182.xml" /><Relationship Id="rId6" Type="http://schemas.openxmlformats.org/officeDocument/2006/relationships/tags" Target="../tags/tag183.xml" /><Relationship Id="rId7" Type="http://schemas.openxmlformats.org/officeDocument/2006/relationships/tags" Target="../tags/tag184.xml" /><Relationship Id="rId8" Type="http://schemas.openxmlformats.org/officeDocument/2006/relationships/tags" Target="../tags/tag185.xml" /><Relationship Id="rId9" Type="http://schemas.openxmlformats.org/officeDocument/2006/relationships/tags" Target="../tags/tag18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16.xml" /><Relationship Id="rId11" Type="http://schemas.openxmlformats.org/officeDocument/2006/relationships/tags" Target="../tags/tag217.xml" /><Relationship Id="rId12" Type="http://schemas.openxmlformats.org/officeDocument/2006/relationships/tags" Target="../tags/tag218.xml" /><Relationship Id="rId13" Type="http://schemas.openxmlformats.org/officeDocument/2006/relationships/tags" Target="../tags/tag219.xml" /><Relationship Id="rId2" Type="http://schemas.openxmlformats.org/officeDocument/2006/relationships/tags" Target="../tags/tag208.xml" /><Relationship Id="rId3" Type="http://schemas.openxmlformats.org/officeDocument/2006/relationships/tags" Target="../tags/tag209.xml" /><Relationship Id="rId4" Type="http://schemas.openxmlformats.org/officeDocument/2006/relationships/tags" Target="../tags/tag210.xml" /><Relationship Id="rId5" Type="http://schemas.openxmlformats.org/officeDocument/2006/relationships/tags" Target="../tags/tag211.xml" /><Relationship Id="rId6" Type="http://schemas.openxmlformats.org/officeDocument/2006/relationships/tags" Target="../tags/tag212.xml" /><Relationship Id="rId7" Type="http://schemas.openxmlformats.org/officeDocument/2006/relationships/tags" Target="../tags/tag213.xml" /><Relationship Id="rId8" Type="http://schemas.openxmlformats.org/officeDocument/2006/relationships/tags" Target="../tags/tag214.xml" /><Relationship Id="rId9" Type="http://schemas.openxmlformats.org/officeDocument/2006/relationships/tags" Target="../tags/tag215.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220.xml" /><Relationship Id="rId3" Type="http://schemas.openxmlformats.org/officeDocument/2006/relationships/tags" Target="../tags/tag221.xml" /><Relationship Id="rId4" Type="http://schemas.openxmlformats.org/officeDocument/2006/relationships/tags" Target="../tags/tag22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31.xml" /><Relationship Id="rId11" Type="http://schemas.openxmlformats.org/officeDocument/2006/relationships/tags" Target="../tags/tag232.xml" /><Relationship Id="rId12" Type="http://schemas.openxmlformats.org/officeDocument/2006/relationships/tags" Target="../tags/tag233.xml" /><Relationship Id="rId13" Type="http://schemas.openxmlformats.org/officeDocument/2006/relationships/tags" Target="../tags/tag234.xml" /><Relationship Id="rId2" Type="http://schemas.openxmlformats.org/officeDocument/2006/relationships/tags" Target="../tags/tag223.xml" /><Relationship Id="rId3" Type="http://schemas.openxmlformats.org/officeDocument/2006/relationships/tags" Target="../tags/tag224.xml" /><Relationship Id="rId4" Type="http://schemas.openxmlformats.org/officeDocument/2006/relationships/tags" Target="../tags/tag225.xml" /><Relationship Id="rId5" Type="http://schemas.openxmlformats.org/officeDocument/2006/relationships/tags" Target="../tags/tag226.xml" /><Relationship Id="rId6" Type="http://schemas.openxmlformats.org/officeDocument/2006/relationships/tags" Target="../tags/tag227.xml" /><Relationship Id="rId7" Type="http://schemas.openxmlformats.org/officeDocument/2006/relationships/tags" Target="../tags/tag228.xml" /><Relationship Id="rId8" Type="http://schemas.openxmlformats.org/officeDocument/2006/relationships/tags" Target="../tags/tag229.xml" /><Relationship Id="rId9" Type="http://schemas.openxmlformats.org/officeDocument/2006/relationships/tags" Target="../tags/tag23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43.xml" /><Relationship Id="rId11" Type="http://schemas.openxmlformats.org/officeDocument/2006/relationships/tags" Target="../tags/tag244.xml" /><Relationship Id="rId12" Type="http://schemas.openxmlformats.org/officeDocument/2006/relationships/tags" Target="../tags/tag245.xml" /><Relationship Id="rId13" Type="http://schemas.openxmlformats.org/officeDocument/2006/relationships/tags" Target="../tags/tag246.xml" /><Relationship Id="rId14" Type="http://schemas.openxmlformats.org/officeDocument/2006/relationships/tags" Target="../tags/tag247.xml" /><Relationship Id="rId15" Type="http://schemas.openxmlformats.org/officeDocument/2006/relationships/tags" Target="../tags/tag248.xml" /><Relationship Id="rId16" Type="http://schemas.openxmlformats.org/officeDocument/2006/relationships/tags" Target="../tags/tag249.xml" /><Relationship Id="rId17" Type="http://schemas.openxmlformats.org/officeDocument/2006/relationships/tags" Target="../tags/tag250.xml" /><Relationship Id="rId2" Type="http://schemas.openxmlformats.org/officeDocument/2006/relationships/tags" Target="../tags/tag235.xml" /><Relationship Id="rId3" Type="http://schemas.openxmlformats.org/officeDocument/2006/relationships/tags" Target="../tags/tag236.xml" /><Relationship Id="rId4" Type="http://schemas.openxmlformats.org/officeDocument/2006/relationships/tags" Target="../tags/tag237.xml" /><Relationship Id="rId5" Type="http://schemas.openxmlformats.org/officeDocument/2006/relationships/tags" Target="../tags/tag238.xml" /><Relationship Id="rId6" Type="http://schemas.openxmlformats.org/officeDocument/2006/relationships/tags" Target="../tags/tag239.xml" /><Relationship Id="rId7" Type="http://schemas.openxmlformats.org/officeDocument/2006/relationships/tags" Target="../tags/tag240.xml" /><Relationship Id="rId8" Type="http://schemas.openxmlformats.org/officeDocument/2006/relationships/tags" Target="../tags/tag241.xml" /><Relationship Id="rId9" Type="http://schemas.openxmlformats.org/officeDocument/2006/relationships/tags" Target="../tags/tag24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59.xml" /><Relationship Id="rId11" Type="http://schemas.openxmlformats.org/officeDocument/2006/relationships/tags" Target="../tags/tag260.xml" /><Relationship Id="rId12" Type="http://schemas.openxmlformats.org/officeDocument/2006/relationships/tags" Target="../tags/tag261.xml" /><Relationship Id="rId13" Type="http://schemas.openxmlformats.org/officeDocument/2006/relationships/tags" Target="../tags/tag262.xml" /><Relationship Id="rId2" Type="http://schemas.openxmlformats.org/officeDocument/2006/relationships/tags" Target="../tags/tag251.xml" /><Relationship Id="rId3" Type="http://schemas.openxmlformats.org/officeDocument/2006/relationships/tags" Target="../tags/tag252.xml" /><Relationship Id="rId4" Type="http://schemas.openxmlformats.org/officeDocument/2006/relationships/tags" Target="../tags/tag253.xml" /><Relationship Id="rId5" Type="http://schemas.openxmlformats.org/officeDocument/2006/relationships/tags" Target="../tags/tag254.xml" /><Relationship Id="rId6" Type="http://schemas.openxmlformats.org/officeDocument/2006/relationships/tags" Target="../tags/tag255.xml" /><Relationship Id="rId7" Type="http://schemas.openxmlformats.org/officeDocument/2006/relationships/tags" Target="../tags/tag256.xml" /><Relationship Id="rId8" Type="http://schemas.openxmlformats.org/officeDocument/2006/relationships/tags" Target="../tags/tag257.xml" /><Relationship Id="rId9" Type="http://schemas.openxmlformats.org/officeDocument/2006/relationships/tags" Target="../tags/tag258.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71.xml" /><Relationship Id="rId11" Type="http://schemas.openxmlformats.org/officeDocument/2006/relationships/tags" Target="../tags/tag272.xml" /><Relationship Id="rId12" Type="http://schemas.openxmlformats.org/officeDocument/2006/relationships/tags" Target="../tags/tag273.xml" /><Relationship Id="rId13" Type="http://schemas.openxmlformats.org/officeDocument/2006/relationships/tags" Target="../tags/tag274.xml" /><Relationship Id="rId2" Type="http://schemas.openxmlformats.org/officeDocument/2006/relationships/tags" Target="../tags/tag263.xml" /><Relationship Id="rId3" Type="http://schemas.openxmlformats.org/officeDocument/2006/relationships/tags" Target="../tags/tag264.xml" /><Relationship Id="rId4" Type="http://schemas.openxmlformats.org/officeDocument/2006/relationships/tags" Target="../tags/tag265.xml" /><Relationship Id="rId5" Type="http://schemas.openxmlformats.org/officeDocument/2006/relationships/tags" Target="../tags/tag266.xml" /><Relationship Id="rId6" Type="http://schemas.openxmlformats.org/officeDocument/2006/relationships/tags" Target="../tags/tag267.xml" /><Relationship Id="rId7" Type="http://schemas.openxmlformats.org/officeDocument/2006/relationships/tags" Target="../tags/tag268.xml" /><Relationship Id="rId8" Type="http://schemas.openxmlformats.org/officeDocument/2006/relationships/tags" Target="../tags/tag269.xml" /><Relationship Id="rId9" Type="http://schemas.openxmlformats.org/officeDocument/2006/relationships/tags" Target="../tags/tag270.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tags" Target="../tags/tag275.xml" /><Relationship Id="rId3" Type="http://schemas.openxmlformats.org/officeDocument/2006/relationships/tags" Target="../tags/tag276.xml" /><Relationship Id="rId4" Type="http://schemas.openxmlformats.org/officeDocument/2006/relationships/tags" Target="../tags/tag277.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45141334323011102"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9" name=""/>
        <p:cNvGrpSpPr/>
        <p:nvPr/>
      </p:nvGrpSpPr>
      <p:grpSpPr>
        <a:xfrm>
          <a:off x="0" y="0"/>
          <a:ext cx="0" cy="0"/>
        </a:xfrm>
      </p:grpSpPr>
      <p:sp>
        <p:nvSpPr>
          <p:cNvPr id="1048648" name="标题"/>
          <p:cNvSpPr>
            <a:spLocks noGrp="1"/>
          </p:cNvSpPr>
          <p:nvPr>
            <p:ph type="ctrTitle"/>
            <p:custDataLst>
              <p:tags r:id="rId2"/>
            </p:custDataLst>
          </p:nvPr>
        </p:nvSpPr>
        <p:spPr>
          <a:xfrm>
            <a:off x="838200" y="2131488"/>
            <a:ext cx="8708376" cy="1800000"/>
          </a:xfrm>
        </p:spPr>
        <p:txBody>
          <a:bodyPr/>
          <a:lstStyle/>
          <a:p>
            <a:r>
              <a:rPr lang="zh-CN" altLang="en-US"/>
              <a:t>机械振动(沪科版)</a:t>
            </a:r>
            <a:endParaRPr lang="zh-CN" altLang="en-US"/>
          </a:p>
        </p:txBody>
      </p:sp>
      <p:sp>
        <p:nvSpPr>
          <p:cNvPr id="1048650" name="公司名"/>
          <p:cNvSpPr>
            <a:spLocks noGrp="1"/>
          </p:cNvSpPr>
          <p:nvPr>
            <p:ph type="body" sz="quarter" idx="13"/>
            <p:custDataLst>
              <p:tags r:id="rId3"/>
            </p:custDataLst>
          </p:nvPr>
        </p:nvSpPr>
        <p:spPr>
          <a:xfrm>
            <a:off x="842642" y="5230368"/>
            <a:ext cx="2743199" cy="976128"/>
          </a:xfrm>
        </p:spPr>
        <p:txBody>
          <a:bodyPr/>
          <a:lstStyle/>
          <a:p>
            <a:r>
              <a:rPr lang="en-US" altLang="zh-CN"/>
              <a:t>YOUR LOGO</a:t>
            </a:r>
            <a:endParaRPr lang="zh-CN" altLang="en-US"/>
          </a:p>
        </p:txBody>
      </p:sp>
      <p:sp>
        <p:nvSpPr>
          <p:cNvPr id="1048652" name="日期时间"/>
          <p:cNvSpPr>
            <a:spLocks noGrp="1"/>
          </p:cNvSpPr>
          <p:nvPr>
            <p:ph type="body" sz="quarter" idx="14"/>
            <p:custDataLst>
              <p:tags r:id="rId4"/>
            </p:custDataLst>
          </p:nvPr>
        </p:nvSpPr>
        <p:spPr>
          <a:xfrm>
            <a:off x="3360716" y="4168127"/>
            <a:ext cx="2950805" cy="976128"/>
          </a:xfrm>
        </p:spPr>
        <p:txBody>
          <a:bodyPr/>
          <a:lstStyle/>
          <a:p>
            <a:r>
              <a:rPr lang="zh-CN" altLang="en-US"/>
              <a:t>汇报时间：</a:t>
            </a:r>
            <a:r>
              <a:rPr lang="en-US" altLang="zh-CN"/>
              <a:t>20XX/XX/XX</a:t>
            </a:r>
            <a:endParaRPr lang="en-US" altLang="zh-CN"/>
          </a:p>
        </p:txBody>
      </p:sp>
      <p:sp>
        <p:nvSpPr>
          <p:cNvPr id="1048654" name="署名"/>
          <p:cNvSpPr>
            <a:spLocks noGrp="1"/>
          </p:cNvSpPr>
          <p:nvPr>
            <p:ph type="body" sz="quarter" idx="17"/>
            <p:custDataLst>
              <p:tags r:id="rId5"/>
            </p:custDataLst>
          </p:nvPr>
        </p:nvSpPr>
        <p:spPr>
          <a:xfrm>
            <a:off x="838200" y="4168895"/>
            <a:ext cx="2463645" cy="976128"/>
          </a:xfrm>
        </p:spPr>
        <p:txBody>
          <a:bodyPr>
            <a:normAutofit/>
          </a:bodyPr>
          <a:lstStyle/>
          <a:p>
            <a:r>
              <a:rPr lang="zh-CN" altLang="en-US"/>
              <a:t>汇报人：</a:t>
            </a:r>
            <a:endParaRPr lang="zh-CN" altLang="en-US"/>
          </a:p>
        </p:txBody>
      </p:sp>
    </p:spTree>
    <p:custDataLst>
      <p:tags r:id="rId6"/>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1" name=""/>
        <p:cNvGrpSpPr/>
        <p:nvPr/>
      </p:nvGrpSpPr>
      <p:grpSpPr>
        <a:xfrm>
          <a:off x="0" y="0"/>
          <a:ext cx="0" cy="0"/>
        </a:xfrm>
      </p:grpSpPr>
      <p:sp>
        <p:nvSpPr>
          <p:cNvPr id="1048974" name="序号"/>
          <p:cNvSpPr txBox="1"/>
          <p:nvPr>
            <p:custDataLst>
              <p:tags r:id="rId2"/>
            </p:custDataLst>
          </p:nvPr>
        </p:nvSpPr>
        <p:spPr>
          <a:xfrm>
            <a:off x="6299200" y="669290"/>
            <a:ext cx="575945" cy="575945"/>
          </a:xfrm>
          <a:prstGeom prst="roundRect">
            <a:avLst>
              <a:gd name="adj" fmla="val 50000"/>
            </a:avLst>
          </a:prstGeom>
          <a:solidFill>
            <a:schemeClr val="accent3"/>
          </a:solid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400" b="1">
                <a:solidFill>
                  <a:schemeClr val="lt1">
                    <a:lumMod val="100000"/>
                  </a:schemeClr>
                </a:solidFill>
                <a:latin typeface="+mj-ea"/>
                <a:ea typeface="+mj-ea"/>
              </a:rPr>
              <a:t>1</a:t>
            </a:r>
            <a:endParaRPr lang="en-US" sz="2400" b="1">
              <a:solidFill>
                <a:schemeClr val="lt1">
                  <a:lumMod val="100000"/>
                </a:schemeClr>
              </a:solidFill>
              <a:latin typeface="+mj-ea"/>
              <a:ea typeface="+mj-ea"/>
            </a:endParaRPr>
          </a:p>
        </p:txBody>
      </p:sp>
      <p:sp>
        <p:nvSpPr>
          <p:cNvPr id="1048976" name="项标题"/>
          <p:cNvSpPr txBox="1"/>
          <p:nvPr>
            <p:custDataLst>
              <p:tags r:id="rId3"/>
            </p:custDataLst>
          </p:nvPr>
        </p:nvSpPr>
        <p:spPr>
          <a:xfrm>
            <a:off x="7138670" y="741045"/>
            <a:ext cx="4684395" cy="467995"/>
          </a:xfrm>
          <a:prstGeom prst="rect">
            <a:avLst/>
          </a:prstGeom>
          <a:noFill/>
        </p:spPr>
        <p:txBody>
          <a:bodyPr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800" b="1" spc="300">
                <a:solidFill>
                  <a:schemeClr val="accent4"/>
                </a:solidFill>
                <a:latin typeface="+mj-ea"/>
                <a:ea typeface="+mj-ea"/>
              </a:rPr>
              <a:t>单击添加目录项标题</a:t>
            </a:r>
            <a:endParaRPr lang="zh-CN" altLang="en-US" sz="2800" b="1" spc="300">
              <a:solidFill>
                <a:schemeClr val="accent4"/>
              </a:solidFill>
              <a:latin typeface="+mj-ea"/>
              <a:ea typeface="+mj-ea"/>
            </a:endParaRPr>
          </a:p>
        </p:txBody>
      </p:sp>
      <p:sp>
        <p:nvSpPr>
          <p:cNvPr id="1048978" name="序号"/>
          <p:cNvSpPr txBox="1"/>
          <p:nvPr>
            <p:custDataLst>
              <p:tags r:id="rId4"/>
            </p:custDataLst>
          </p:nvPr>
        </p:nvSpPr>
        <p:spPr>
          <a:xfrm>
            <a:off x="6299200" y="1643380"/>
            <a:ext cx="575945" cy="575945"/>
          </a:xfrm>
          <a:prstGeom prst="roundRect">
            <a:avLst>
              <a:gd name="adj" fmla="val 50000"/>
            </a:avLst>
          </a:prstGeom>
          <a:solidFill>
            <a:schemeClr val="accent3"/>
          </a:solid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400" b="1">
                <a:solidFill>
                  <a:schemeClr val="lt1">
                    <a:lumMod val="100000"/>
                  </a:schemeClr>
                </a:solidFill>
                <a:latin typeface="+mj-ea"/>
                <a:ea typeface="+mj-ea"/>
              </a:rPr>
              <a:t>2</a:t>
            </a:r>
            <a:endParaRPr lang="en-US" sz="2400" b="1">
              <a:solidFill>
                <a:schemeClr val="lt1">
                  <a:lumMod val="100000"/>
                </a:schemeClr>
              </a:solidFill>
              <a:latin typeface="+mj-ea"/>
              <a:ea typeface="+mj-ea"/>
            </a:endParaRPr>
          </a:p>
        </p:txBody>
      </p:sp>
      <p:sp>
        <p:nvSpPr>
          <p:cNvPr id="1048980" name="项标题"/>
          <p:cNvSpPr txBox="1"/>
          <p:nvPr>
            <p:custDataLst>
              <p:tags r:id="rId5"/>
            </p:custDataLst>
          </p:nvPr>
        </p:nvSpPr>
        <p:spPr>
          <a:xfrm>
            <a:off x="7138670" y="1715135"/>
            <a:ext cx="4684395" cy="467995"/>
          </a:xfrm>
          <a:prstGeom prst="rect">
            <a:avLst/>
          </a:prstGeom>
          <a:noFill/>
        </p:spPr>
        <p:txBody>
          <a:bodyPr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800" b="1" spc="300">
                <a:solidFill>
                  <a:schemeClr val="accent4"/>
                </a:solidFill>
                <a:latin typeface="+mj-ea"/>
                <a:ea typeface="+mj-ea"/>
              </a:rPr>
              <a:t>机械振动的基本概念</a:t>
            </a:r>
            <a:endParaRPr lang="zh-CN" altLang="en-US" sz="2800" b="1" spc="300">
              <a:solidFill>
                <a:schemeClr val="accent4"/>
              </a:solidFill>
              <a:latin typeface="+mj-ea"/>
              <a:ea typeface="+mj-ea"/>
            </a:endParaRPr>
          </a:p>
        </p:txBody>
      </p:sp>
      <p:sp>
        <p:nvSpPr>
          <p:cNvPr id="1048982" name="序号"/>
          <p:cNvSpPr txBox="1"/>
          <p:nvPr>
            <p:custDataLst>
              <p:tags r:id="rId6"/>
            </p:custDataLst>
          </p:nvPr>
        </p:nvSpPr>
        <p:spPr>
          <a:xfrm>
            <a:off x="6299200" y="2616835"/>
            <a:ext cx="575945" cy="575945"/>
          </a:xfrm>
          <a:prstGeom prst="roundRect">
            <a:avLst>
              <a:gd name="adj" fmla="val 50000"/>
            </a:avLst>
          </a:prstGeom>
          <a:solidFill>
            <a:schemeClr val="accent3"/>
          </a:solid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400" b="1">
                <a:solidFill>
                  <a:schemeClr val="lt1">
                    <a:lumMod val="100000"/>
                  </a:schemeClr>
                </a:solidFill>
                <a:latin typeface="+mj-ea"/>
                <a:ea typeface="+mj-ea"/>
              </a:rPr>
              <a:t>3</a:t>
            </a:r>
            <a:endParaRPr lang="en-US" sz="2400" b="1">
              <a:solidFill>
                <a:schemeClr val="lt1">
                  <a:lumMod val="100000"/>
                </a:schemeClr>
              </a:solidFill>
              <a:latin typeface="+mj-ea"/>
              <a:ea typeface="+mj-ea"/>
            </a:endParaRPr>
          </a:p>
        </p:txBody>
      </p:sp>
      <p:sp>
        <p:nvSpPr>
          <p:cNvPr id="1048984" name="项标题"/>
          <p:cNvSpPr txBox="1"/>
          <p:nvPr>
            <p:custDataLst>
              <p:tags r:id="rId7"/>
            </p:custDataLst>
          </p:nvPr>
        </p:nvSpPr>
        <p:spPr>
          <a:xfrm>
            <a:off x="7138670" y="2689225"/>
            <a:ext cx="4684395" cy="467995"/>
          </a:xfrm>
          <a:prstGeom prst="rect">
            <a:avLst/>
          </a:prstGeom>
          <a:noFill/>
        </p:spPr>
        <p:txBody>
          <a:bodyPr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800" b="1" spc="300">
                <a:solidFill>
                  <a:schemeClr val="accent4"/>
                </a:solidFill>
                <a:latin typeface="+mj-ea"/>
                <a:ea typeface="+mj-ea"/>
              </a:rPr>
              <a:t>机械振动的描述</a:t>
            </a:r>
            <a:endParaRPr lang="zh-CN" altLang="en-US" sz="2800" b="1" spc="300">
              <a:solidFill>
                <a:schemeClr val="accent4"/>
              </a:solidFill>
              <a:latin typeface="+mj-ea"/>
              <a:ea typeface="+mj-ea"/>
            </a:endParaRPr>
          </a:p>
        </p:txBody>
      </p:sp>
      <p:sp>
        <p:nvSpPr>
          <p:cNvPr id="1048986" name="序号"/>
          <p:cNvSpPr txBox="1"/>
          <p:nvPr>
            <p:custDataLst>
              <p:tags r:id="rId8"/>
            </p:custDataLst>
          </p:nvPr>
        </p:nvSpPr>
        <p:spPr>
          <a:xfrm>
            <a:off x="6299200" y="3590925"/>
            <a:ext cx="575945" cy="575945"/>
          </a:xfrm>
          <a:prstGeom prst="roundRect">
            <a:avLst>
              <a:gd name="adj" fmla="val 50000"/>
            </a:avLst>
          </a:prstGeom>
          <a:solidFill>
            <a:schemeClr val="accent3"/>
          </a:solid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400" b="1">
                <a:solidFill>
                  <a:schemeClr val="lt1">
                    <a:lumMod val="100000"/>
                  </a:schemeClr>
                </a:solidFill>
                <a:latin typeface="+mj-ea"/>
                <a:ea typeface="+mj-ea"/>
              </a:rPr>
              <a:t>4</a:t>
            </a:r>
            <a:endParaRPr lang="en-US" sz="2400" b="1">
              <a:solidFill>
                <a:schemeClr val="lt1">
                  <a:lumMod val="100000"/>
                </a:schemeClr>
              </a:solidFill>
              <a:latin typeface="+mj-ea"/>
              <a:ea typeface="+mj-ea"/>
            </a:endParaRPr>
          </a:p>
        </p:txBody>
      </p:sp>
      <p:sp>
        <p:nvSpPr>
          <p:cNvPr id="1048988" name="项标题"/>
          <p:cNvSpPr txBox="1"/>
          <p:nvPr>
            <p:custDataLst>
              <p:tags r:id="rId9"/>
            </p:custDataLst>
          </p:nvPr>
        </p:nvSpPr>
        <p:spPr>
          <a:xfrm>
            <a:off x="7138670" y="3663315"/>
            <a:ext cx="4684395" cy="467995"/>
          </a:xfrm>
          <a:prstGeom prst="rect">
            <a:avLst/>
          </a:prstGeom>
          <a:noFill/>
        </p:spPr>
        <p:txBody>
          <a:bodyPr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800" b="1" spc="300">
                <a:solidFill>
                  <a:schemeClr val="accent4"/>
                </a:solidFill>
                <a:latin typeface="+mj-ea"/>
                <a:ea typeface="+mj-ea"/>
              </a:rPr>
              <a:t>机械振动的产生和传播</a:t>
            </a:r>
            <a:endParaRPr lang="zh-CN" altLang="en-US" sz="2800" b="1" spc="300">
              <a:solidFill>
                <a:schemeClr val="accent4"/>
              </a:solidFill>
              <a:latin typeface="+mj-ea"/>
              <a:ea typeface="+mj-ea"/>
            </a:endParaRPr>
          </a:p>
        </p:txBody>
      </p:sp>
      <p:sp>
        <p:nvSpPr>
          <p:cNvPr id="1048990" name="标题"/>
          <p:cNvSpPr>
            <a:spLocks noGrp="1"/>
          </p:cNvSpPr>
          <p:nvPr>
            <p:ph type="title"/>
            <p:custDataLst>
              <p:tags r:id="rId10"/>
            </p:custDataLst>
          </p:nvPr>
        </p:nvSpPr>
        <p:spPr>
          <a:xfrm>
            <a:off x="1226820" y="2446668"/>
            <a:ext cx="2880000" cy="1081088"/>
          </a:xfrm>
        </p:spPr>
        <p:txBody>
          <a:bodyPr/>
          <a:lstStyle/>
          <a:p>
            <a:r>
              <a:rPr lang="zh-CN" altLang="en-US">
                <a:solidFill>
                  <a:schemeClr val="lt1">
                    <a:lumMod val="100000"/>
                  </a:schemeClr>
                </a:solidFill>
              </a:rPr>
              <a:t>目录</a:t>
            </a:r>
            <a:endParaRPr lang="zh-CN" altLang="en-US">
              <a:solidFill>
                <a:schemeClr val="lt1">
                  <a:lumMod val="100000"/>
                </a:schemeClr>
              </a:solidFill>
            </a:endParaRPr>
          </a:p>
        </p:txBody>
      </p:sp>
      <p:sp>
        <p:nvSpPr>
          <p:cNvPr id="1048992" name="副标题"/>
          <p:cNvSpPr>
            <a:spLocks noGrp="1"/>
          </p:cNvSpPr>
          <p:nvPr>
            <p:ph type="body" idx="1"/>
            <p:custDataLst>
              <p:tags r:id="rId11"/>
            </p:custDataLst>
          </p:nvPr>
        </p:nvSpPr>
        <p:spPr>
          <a:xfrm>
            <a:off x="1226821" y="3616668"/>
            <a:ext cx="2880000" cy="504000"/>
          </a:xfrm>
        </p:spPr>
        <p:txBody>
          <a:bodyPr/>
          <a:lstStyle/>
          <a:p>
            <a:r>
              <a:rPr lang="en-US" altLang="zh-CN">
                <a:solidFill>
                  <a:schemeClr val="lt1">
                    <a:lumMod val="100000"/>
                  </a:schemeClr>
                </a:solidFill>
              </a:rPr>
              <a:t>CONTENTS</a:t>
            </a:r>
            <a:endParaRPr lang="zh-CN" altLang="en-US">
              <a:solidFill>
                <a:schemeClr val="lt1">
                  <a:lumMod val="100000"/>
                </a:schemeClr>
              </a:solidFill>
            </a:endParaRPr>
          </a:p>
        </p:txBody>
      </p:sp>
      <p:sp>
        <p:nvSpPr>
          <p:cNvPr id="1048994" name="序号"/>
          <p:cNvSpPr txBox="1"/>
          <p:nvPr>
            <p:custDataLst>
              <p:tags r:id="rId12"/>
            </p:custDataLst>
          </p:nvPr>
        </p:nvSpPr>
        <p:spPr>
          <a:xfrm>
            <a:off x="6299835" y="4565015"/>
            <a:ext cx="575945" cy="575945"/>
          </a:xfrm>
          <a:prstGeom prst="roundRect">
            <a:avLst>
              <a:gd name="adj" fmla="val 50000"/>
            </a:avLst>
          </a:prstGeom>
          <a:solidFill>
            <a:schemeClr val="accent3"/>
          </a:solid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400" b="1">
                <a:solidFill>
                  <a:schemeClr val="lt1">
                    <a:lumMod val="100000"/>
                  </a:schemeClr>
                </a:solidFill>
                <a:latin typeface="+mj-ea"/>
                <a:ea typeface="+mj-ea"/>
              </a:rPr>
              <a:t>5</a:t>
            </a:r>
            <a:endParaRPr lang="en-US" sz="2400" b="1">
              <a:solidFill>
                <a:schemeClr val="lt1">
                  <a:lumMod val="100000"/>
                </a:schemeClr>
              </a:solidFill>
              <a:latin typeface="+mj-ea"/>
              <a:ea typeface="+mj-ea"/>
            </a:endParaRPr>
          </a:p>
        </p:txBody>
      </p:sp>
      <p:sp>
        <p:nvSpPr>
          <p:cNvPr id="1048996" name="项标题"/>
          <p:cNvSpPr txBox="1"/>
          <p:nvPr>
            <p:custDataLst>
              <p:tags r:id="rId13"/>
            </p:custDataLst>
          </p:nvPr>
        </p:nvSpPr>
        <p:spPr>
          <a:xfrm>
            <a:off x="7139305" y="4637405"/>
            <a:ext cx="4684395" cy="467995"/>
          </a:xfrm>
          <a:prstGeom prst="rect">
            <a:avLst/>
          </a:prstGeom>
          <a:noFill/>
        </p:spPr>
        <p:txBody>
          <a:bodyPr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800" b="1" spc="300">
                <a:solidFill>
                  <a:schemeClr val="accent4"/>
                </a:solidFill>
                <a:latin typeface="+mj-ea"/>
                <a:ea typeface="+mj-ea"/>
              </a:rPr>
              <a:t>机械振动的应用</a:t>
            </a:r>
            <a:endParaRPr lang="zh-CN" altLang="en-US" sz="2800" b="1" spc="300">
              <a:solidFill>
                <a:schemeClr val="accent4"/>
              </a:solidFill>
              <a:latin typeface="+mj-ea"/>
              <a:ea typeface="+mj-ea"/>
            </a:endParaRPr>
          </a:p>
        </p:txBody>
      </p:sp>
      <p:sp>
        <p:nvSpPr>
          <p:cNvPr id="1048998" name="序号"/>
          <p:cNvSpPr txBox="1"/>
          <p:nvPr>
            <p:custDataLst>
              <p:tags r:id="rId14"/>
            </p:custDataLst>
          </p:nvPr>
        </p:nvSpPr>
        <p:spPr>
          <a:xfrm>
            <a:off x="6299200" y="5539105"/>
            <a:ext cx="575945" cy="575945"/>
          </a:xfrm>
          <a:prstGeom prst="roundRect">
            <a:avLst>
              <a:gd name="adj" fmla="val 50000"/>
            </a:avLst>
          </a:prstGeom>
          <a:solidFill>
            <a:schemeClr val="accent3"/>
          </a:solid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400" b="1">
                <a:solidFill>
                  <a:schemeClr val="lt1">
                    <a:lumMod val="100000"/>
                  </a:schemeClr>
                </a:solidFill>
                <a:latin typeface="+mj-ea"/>
                <a:ea typeface="+mj-ea"/>
              </a:rPr>
              <a:t>6</a:t>
            </a:r>
            <a:endParaRPr lang="en-US" sz="2400" b="1">
              <a:solidFill>
                <a:schemeClr val="lt1">
                  <a:lumMod val="100000"/>
                </a:schemeClr>
              </a:solidFill>
              <a:latin typeface="+mj-ea"/>
              <a:ea typeface="+mj-ea"/>
            </a:endParaRPr>
          </a:p>
        </p:txBody>
      </p:sp>
      <p:sp>
        <p:nvSpPr>
          <p:cNvPr id="1049000" name="项标题"/>
          <p:cNvSpPr txBox="1"/>
          <p:nvPr>
            <p:custDataLst>
              <p:tags r:id="rId15"/>
            </p:custDataLst>
          </p:nvPr>
        </p:nvSpPr>
        <p:spPr>
          <a:xfrm>
            <a:off x="7138670" y="5610860"/>
            <a:ext cx="4684395" cy="467995"/>
          </a:xfrm>
          <a:prstGeom prst="rect">
            <a:avLst/>
          </a:prstGeom>
          <a:noFill/>
        </p:spPr>
        <p:txBody>
          <a:bodyPr wrap="square" lIns="0" tIns="0" rIns="0" bIns="0" rtlCol="0"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800" b="1" spc="300">
                <a:solidFill>
                  <a:schemeClr val="accent4"/>
                </a:solidFill>
                <a:latin typeface="+mj-ea"/>
                <a:ea typeface="+mj-ea"/>
              </a:rPr>
              <a:t>机械振动的危害及防护</a:t>
            </a:r>
            <a:endParaRPr lang="zh-CN" altLang="en-US" sz="2800" b="1" spc="300">
              <a:solidFill>
                <a:schemeClr val="accent4"/>
              </a:solidFill>
              <a:latin typeface="+mj-ea"/>
              <a:ea typeface="+mj-ea"/>
            </a:endParaRPr>
          </a:p>
        </p:txBody>
      </p:sp>
    </p:spTree>
    <p:custDataLst>
      <p:tags r:id="rId16"/>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9" name=""/>
        <p:cNvGrpSpPr/>
        <p:nvPr/>
      </p:nvGrpSpPr>
      <p:grpSpPr>
        <a:xfrm>
          <a:off x="0" y="0"/>
          <a:ext cx="0" cy="0"/>
        </a:xfrm>
      </p:grpSpPr>
      <p:sp>
        <p:nvSpPr>
          <p:cNvPr id="1049114" name="标题"/>
          <p:cNvSpPr>
            <a:spLocks noGrp="1"/>
          </p:cNvSpPr>
          <p:nvPr>
            <p:ph type="title"/>
            <p:custDataLst>
              <p:tags r:id="rId2"/>
            </p:custDataLst>
          </p:nvPr>
        </p:nvSpPr>
        <p:spPr>
          <a:xfrm>
            <a:off x="1526400" y="3137808"/>
            <a:ext cx="9144000" cy="2006395"/>
          </a:xfrm>
        </p:spPr>
        <p:txBody>
          <a:bodyPr/>
          <a:lstStyle/>
          <a:p>
            <a:r>
              <a:rPr lang="zh-CN" altLang="en-US"/>
              <a:t>单击此处添加章节标题</a:t>
            </a:r>
            <a:endParaRPr lang="zh-CN" altLang="en-US"/>
          </a:p>
        </p:txBody>
      </p:sp>
      <p:sp>
        <p:nvSpPr>
          <p:cNvPr id="1049116" name="节编号"/>
          <p:cNvSpPr>
            <a:spLocks noGrp="1"/>
          </p:cNvSpPr>
          <p:nvPr>
            <p:ph type="body" sz="quarter" idx="13"/>
            <p:custDataLst>
              <p:tags r:id="rId3"/>
            </p:custDataLst>
          </p:nvPr>
        </p:nvSpPr>
        <p:spPr>
          <a:xfrm>
            <a:off x="1524000" y="728330"/>
            <a:ext cx="9144000" cy="2203901"/>
          </a:xfrm>
        </p:spPr>
        <p:txBody>
          <a:bodyPr/>
          <a:lstStyle/>
          <a:p>
            <a:r>
              <a:rPr lang="en-US" altLang="zh-CN"/>
              <a:t>PRT ONE</a:t>
            </a:r>
            <a:endParaRPr lang="en-US" altLang="zh-CN"/>
          </a:p>
        </p:txBody>
      </p:sp>
    </p:spTree>
    <p:custDataLst>
      <p:tags r:id="rId4"/>
    </p:custData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7" name=""/>
        <p:cNvGrpSpPr/>
        <p:nvPr/>
      </p:nvGrpSpPr>
      <p:grpSpPr>
        <a:xfrm>
          <a:off x="0" y="0"/>
          <a:ext cx="0" cy="0"/>
        </a:xfrm>
      </p:grpSpPr>
      <p:sp>
        <p:nvSpPr>
          <p:cNvPr id="1049198" name="标题"/>
          <p:cNvSpPr>
            <a:spLocks noGrp="1"/>
          </p:cNvSpPr>
          <p:nvPr>
            <p:ph type="title"/>
            <p:custDataLst>
              <p:tags r:id="rId2"/>
            </p:custDataLst>
          </p:nvPr>
        </p:nvSpPr>
        <p:spPr>
          <a:xfrm>
            <a:off x="1526400" y="3137808"/>
            <a:ext cx="9144000" cy="2006395"/>
          </a:xfrm>
        </p:spPr>
        <p:txBody>
          <a:bodyPr/>
          <a:lstStyle/>
          <a:p>
            <a:r>
              <a:rPr lang="zh-CN" altLang="en-US"/>
              <a:t>机械振动的基本概念</a:t>
            </a:r>
            <a:endParaRPr lang="zh-CN" altLang="en-US"/>
          </a:p>
        </p:txBody>
      </p:sp>
      <p:sp>
        <p:nvSpPr>
          <p:cNvPr id="1049200" name="节编号"/>
          <p:cNvSpPr>
            <a:spLocks noGrp="1"/>
          </p:cNvSpPr>
          <p:nvPr>
            <p:ph type="body" sz="quarter" idx="13"/>
            <p:custDataLst>
              <p:tags r:id="rId3"/>
            </p:custDataLst>
          </p:nvPr>
        </p:nvSpPr>
        <p:spPr>
          <a:xfrm>
            <a:off x="1524000" y="728330"/>
            <a:ext cx="9144000" cy="2203901"/>
          </a:xfrm>
        </p:spPr>
        <p:txBody>
          <a:bodyPr/>
          <a:lstStyle/>
          <a:p>
            <a:r>
              <a:rPr lang="en-US" altLang="zh-CN"/>
              <a:t>PRT TWO</a:t>
            </a:r>
            <a:endParaRPr lang="en-US" altLang="zh-CN"/>
          </a:p>
        </p:txBody>
      </p:sp>
    </p:spTree>
    <p:custDataLst>
      <p:tags r:id="rId4"/>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5" name=""/>
        <p:cNvGrpSpPr/>
        <p:nvPr/>
      </p:nvGrpSpPr>
      <p:grpSpPr>
        <a:xfrm>
          <a:off x="0" y="0"/>
          <a:ext cx="0" cy="0"/>
        </a:xfrm>
      </p:grpSpPr>
      <p:sp>
        <p:nvSpPr>
          <p:cNvPr id="1049282" name="标题 1"/>
          <p:cNvSpPr>
            <a:spLocks noGrp="1"/>
          </p:cNvSpPr>
          <p:nvPr>
            <p:ph type="title"/>
          </p:nvPr>
        </p:nvSpPr>
        <p:spPr/>
        <p:txBody>
          <a:bodyPr/>
          <a:lstStyle/>
          <a:p>
            <a:r>
              <a:rPr lang="zh-CN" altLang="en-US"/>
              <a:t>机械振动的定义</a:t>
            </a:r>
            <a:endParaRPr lang="zh-CN" altLang="en-US"/>
          </a:p>
        </p:txBody>
      </p:sp>
      <p:sp>
        <p:nvSpPr>
          <p:cNvPr id="1049284" name="五边形 16"/>
          <p:cNvSpPr/>
          <p:nvPr>
            <p:custDataLst>
              <p:tags r:id="rId2"/>
            </p:custDataLst>
          </p:nvPr>
        </p:nvSpPr>
        <p:spPr>
          <a:xfrm rot="16200000" flipH="1">
            <a:off x="7089075" y="1610071"/>
            <a:ext cx="820236" cy="2386711"/>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86" name="五边形 17"/>
          <p:cNvSpPr/>
          <p:nvPr>
            <p:custDataLst>
              <p:tags r:id="rId3"/>
            </p:custDataLst>
          </p:nvPr>
        </p:nvSpPr>
        <p:spPr>
          <a:xfrm rot="16200000" flipH="1">
            <a:off x="7109348" y="4268920"/>
            <a:ext cx="779748" cy="2141688"/>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88" name="任意多边形 18"/>
          <p:cNvSpPr/>
          <p:nvPr>
            <p:custDataLst>
              <p:tags r:id="rId4"/>
            </p:custDataLst>
          </p:nvPr>
        </p:nvSpPr>
        <p:spPr>
          <a:xfrm>
            <a:off x="6428049" y="2390278"/>
            <a:ext cx="2141688" cy="3232078"/>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90" name="任意多边形 19"/>
          <p:cNvSpPr/>
          <p:nvPr>
            <p:custDataLst>
              <p:tags r:id="rId5"/>
            </p:custDataLst>
          </p:nvPr>
        </p:nvSpPr>
        <p:spPr>
          <a:xfrm flipV="1">
            <a:off x="6305796" y="1777170"/>
            <a:ext cx="2386711" cy="1146934"/>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92" name="五边形 2"/>
          <p:cNvSpPr/>
          <p:nvPr>
            <p:custDataLst>
              <p:tags r:id="rId6"/>
            </p:custDataLst>
          </p:nvPr>
        </p:nvSpPr>
        <p:spPr>
          <a:xfrm rot="16200000" flipH="1">
            <a:off x="1620865" y="1610685"/>
            <a:ext cx="820236" cy="2385315"/>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94" name="五边形 3"/>
          <p:cNvSpPr/>
          <p:nvPr>
            <p:custDataLst>
              <p:tags r:id="rId7"/>
            </p:custDataLst>
          </p:nvPr>
        </p:nvSpPr>
        <p:spPr>
          <a:xfrm rot="16200000" flipH="1">
            <a:off x="1642367" y="4268920"/>
            <a:ext cx="779748" cy="2141688"/>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96" name="任意多边形 4"/>
          <p:cNvSpPr/>
          <p:nvPr>
            <p:custDataLst>
              <p:tags r:id="rId8"/>
            </p:custDataLst>
          </p:nvPr>
        </p:nvSpPr>
        <p:spPr>
          <a:xfrm>
            <a:off x="961067" y="2390278"/>
            <a:ext cx="2141688" cy="3232078"/>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298" name="任意多边形 5"/>
          <p:cNvSpPr/>
          <p:nvPr>
            <p:custDataLst>
              <p:tags r:id="rId9"/>
            </p:custDataLst>
          </p:nvPr>
        </p:nvSpPr>
        <p:spPr>
          <a:xfrm flipV="1">
            <a:off x="838200" y="1777170"/>
            <a:ext cx="2385315" cy="1146934"/>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3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961067" y="3070349"/>
            <a:ext cx="2141688" cy="1929628"/>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marR="0" lvl="0" indent="0" defTabSz="1219200" rtl="0" eaLnBrk="1" fontAlgn="auto" latinLnBrk="0" hangingPunct="1">
              <a:lnSpc>
                <a:spcPct val="130000"/>
              </a:lnSpc>
              <a:spcBef>
                <a:spcPct val="0"/>
              </a:spcBef>
              <a:spcAft>
                <a:spcPct val="0"/>
              </a:spcAft>
              <a:buClrTx/>
              <a:buSzTx/>
              <a:buFont typeface="Arial" pitchFamily="34" charset="0"/>
              <a:buNone/>
            </a:pPr>
            <a:r>
              <a:rPr kumimoji="0" lang="zh-CN" altLang="en-US" sz="2000" b="0" i="0" u="none" strike="noStrike" kern="1200" cap="none" spc="0" normalizeH="0" baseline="0" noProof="0">
                <a:ln>
                  <a:noFill/>
                </a:ln>
                <a:solidFill>
                  <a:schemeClr val="tx1">
                    <a:lumMod val="75000"/>
                    <a:lumOff val="25000"/>
                  </a:schemeClr>
                </a:solidFill>
                <a:effectLst/>
                <a:uLnTx/>
                <a:uFillTx/>
                <a:latin typeface="+mn-ea"/>
                <a:ea typeface="+mn-ea"/>
                <a:cs typeface="+mn-ea"/>
                <a:sym typeface="+mn-lt"/>
              </a:rPr>
              <a:t>机械振动是指物体在平衡位置附近做往复运动</a:t>
            </a:r>
            <a:endParaRPr kumimoji="0" lang="zh-CN" altLang="en-US" sz="2000" b="0" i="0" u="none" strike="noStrike" kern="1200" cap="none" spc="0" normalizeH="0" baseline="0" noProof="0">
              <a:ln>
                <a:noFill/>
              </a:ln>
              <a:solidFill>
                <a:schemeClr val="tx1">
                  <a:lumMod val="75000"/>
                  <a:lumOff val="25000"/>
                </a:schemeClr>
              </a:solidFill>
              <a:effectLst/>
              <a:uLnTx/>
              <a:uFillTx/>
              <a:latin typeface="+mn-ea"/>
              <a:ea typeface="+mn-ea"/>
              <a:cs typeface="+mn-ea"/>
              <a:sym typeface="+mn-lt"/>
            </a:endParaRPr>
          </a:p>
        </p:txBody>
      </p:sp>
      <p:sp>
        <p:nvSpPr>
          <p:cNvPr id="10493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1"/>
            </p:custDataLst>
          </p:nvPr>
        </p:nvSpPr>
        <p:spPr bwMode="auto">
          <a:xfrm>
            <a:off x="6428049" y="3070349"/>
            <a:ext cx="2141688" cy="1929628"/>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sz="2000" err="1">
                <a:solidFill>
                  <a:schemeClr val="tx1">
                    <a:lumMod val="75000"/>
                    <a:lumOff val="25000"/>
                  </a:schemeClr>
                </a:solidFill>
                <a:latin typeface="+mn-ea"/>
                <a:ea typeface="+mn-ea"/>
                <a:cs typeface="+mn-ea"/>
                <a:sym typeface="+mn-lt"/>
              </a:rPr>
              <a:t>自由振动是指物体在没有外力作用下的振动</a:t>
            </a:r>
            <a:endParaRPr sz="2000" err="1">
              <a:solidFill>
                <a:schemeClr val="tx1">
                  <a:lumMod val="75000"/>
                  <a:lumOff val="25000"/>
                </a:schemeClr>
              </a:solidFill>
              <a:latin typeface="+mn-ea"/>
              <a:ea typeface="+mn-ea"/>
              <a:cs typeface="+mn-ea"/>
              <a:sym typeface="+mn-lt"/>
            </a:endParaRPr>
          </a:p>
        </p:txBody>
      </p:sp>
      <p:sp>
        <p:nvSpPr>
          <p:cNvPr id="1049304" name="五边形 9"/>
          <p:cNvSpPr/>
          <p:nvPr>
            <p:custDataLst>
              <p:tags r:id="rId12"/>
            </p:custDataLst>
          </p:nvPr>
        </p:nvSpPr>
        <p:spPr>
          <a:xfrm rot="16200000" flipH="1">
            <a:off x="4425312" y="1622972"/>
            <a:ext cx="820236" cy="2385315"/>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306" name="五边形 10"/>
          <p:cNvSpPr/>
          <p:nvPr>
            <p:custDataLst>
              <p:tags r:id="rId13"/>
            </p:custDataLst>
          </p:nvPr>
        </p:nvSpPr>
        <p:spPr>
          <a:xfrm rot="16200000" flipH="1">
            <a:off x="4446199" y="4281207"/>
            <a:ext cx="779748" cy="2141688"/>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308" name="任意多边形 11"/>
          <p:cNvSpPr/>
          <p:nvPr>
            <p:custDataLst>
              <p:tags r:id="rId14"/>
            </p:custDataLst>
          </p:nvPr>
        </p:nvSpPr>
        <p:spPr>
          <a:xfrm>
            <a:off x="3764900" y="2401951"/>
            <a:ext cx="2141688" cy="3232078"/>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50000"/>
              </a:lnSpc>
              <a:spcBef>
                <a:spcPct val="0"/>
              </a:spcBef>
              <a:spcAft>
                <a:spcPct val="0"/>
              </a:spcAft>
              <a:buClrTx/>
              <a:buSzTx/>
              <a:buFontTx/>
              <a:buNone/>
            </a:pPr>
            <a:endParaRPr kumimoji="0" lang="zh-CN" altLang="en-US" sz="1400" b="0" i="0" u="none" strike="noStrike" kern="1200" cap="none" spc="0" normalizeH="0" baseline="0" noProof="1">
              <a:ln>
                <a:noFill/>
              </a:ln>
              <a:solidFill>
                <a:prstClr val="black"/>
              </a:solidFill>
              <a:effectLst/>
              <a:uLnTx/>
              <a:uFillTx/>
              <a:latin typeface="+mn-ea"/>
              <a:cs typeface="+mn-ea"/>
              <a:sym typeface="+mn-lt"/>
            </a:endParaRPr>
          </a:p>
        </p:txBody>
      </p:sp>
      <p:sp>
        <p:nvSpPr>
          <p:cNvPr id="1049310" name="任意多边形 12"/>
          <p:cNvSpPr/>
          <p:nvPr>
            <p:custDataLst>
              <p:tags r:id="rId15"/>
            </p:custDataLst>
          </p:nvPr>
        </p:nvSpPr>
        <p:spPr>
          <a:xfrm flipV="1">
            <a:off x="3642647" y="1790072"/>
            <a:ext cx="2385315" cy="1146934"/>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312" name="五边形 23"/>
          <p:cNvSpPr/>
          <p:nvPr>
            <p:custDataLst>
              <p:tags r:id="rId16"/>
            </p:custDataLst>
          </p:nvPr>
        </p:nvSpPr>
        <p:spPr>
          <a:xfrm rot="16200000" flipH="1">
            <a:off x="9751610" y="1646931"/>
            <a:ext cx="820236" cy="2385315"/>
          </a:xfrm>
          <a:prstGeom prst="homePlat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314" name="五边形 24"/>
          <p:cNvSpPr/>
          <p:nvPr>
            <p:custDataLst>
              <p:tags r:id="rId17"/>
            </p:custDataLst>
          </p:nvPr>
        </p:nvSpPr>
        <p:spPr>
          <a:xfrm rot="16200000" flipH="1">
            <a:off x="9772498" y="4303937"/>
            <a:ext cx="779748" cy="2143084"/>
          </a:xfrm>
          <a:prstGeom prst="homePlate">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316" name="任意多边形 25"/>
          <p:cNvSpPr/>
          <p:nvPr>
            <p:custDataLst>
              <p:tags r:id="rId18"/>
            </p:custDataLst>
          </p:nvPr>
        </p:nvSpPr>
        <p:spPr>
          <a:xfrm>
            <a:off x="9090584" y="2425910"/>
            <a:ext cx="2143084" cy="3232078"/>
          </a:xfrm>
          <a:custGeom>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318" name="任意多边形 26"/>
          <p:cNvSpPr/>
          <p:nvPr>
            <p:custDataLst>
              <p:tags r:id="rId19"/>
            </p:custDataLst>
          </p:nvPr>
        </p:nvSpPr>
        <p:spPr>
          <a:xfrm flipV="1">
            <a:off x="8968945" y="1814031"/>
            <a:ext cx="2385315" cy="1146934"/>
          </a:xfrm>
          <a:custGeom>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marL="0" marR="0" lvl="0" indent="0" algn="ctr" defTabSz="1219200" rtl="0" eaLnBrk="1" fontAlgn="auto" latinLnBrk="0" hangingPunct="1">
              <a:lnSpc>
                <a:spcPct val="100000"/>
              </a:lnSpc>
              <a:spcBef>
                <a:spcPct val="0"/>
              </a:spcBef>
              <a:spcAft>
                <a:spcPct val="0"/>
              </a:spcAft>
              <a:buClrTx/>
              <a:buSzTx/>
              <a:buFontTx/>
              <a:buNone/>
            </a:pPr>
            <a:endParaRPr kumimoji="0" lang="zh-CN" altLang="en-US" sz="1865" b="0" i="0" u="none" strike="noStrike" kern="1200" cap="none" spc="0" normalizeH="0" baseline="0" noProof="1">
              <a:ln>
                <a:noFill/>
              </a:ln>
              <a:solidFill>
                <a:prstClr val="white"/>
              </a:solidFill>
              <a:effectLst/>
              <a:uLnTx/>
              <a:uFillTx/>
              <a:latin typeface="+mn-ea"/>
              <a:cs typeface="+mn-ea"/>
              <a:sym typeface="+mn-lt"/>
            </a:endParaRPr>
          </a:p>
        </p:txBody>
      </p:sp>
      <p:sp>
        <p:nvSpPr>
          <p:cNvPr id="10493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9091198" y="3105981"/>
            <a:ext cx="2141688" cy="1929628"/>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sz="2000" err="1">
                <a:solidFill>
                  <a:schemeClr val="tx1">
                    <a:lumMod val="75000"/>
                    <a:lumOff val="25000"/>
                  </a:schemeClr>
                </a:solidFill>
                <a:latin typeface="+mn-ea"/>
                <a:ea typeface="+mn-ea"/>
                <a:cs typeface="+mn-ea"/>
                <a:sym typeface="+mn-lt"/>
              </a:rPr>
              <a:t>受迫振动是指物体在外力作用下的振动</a:t>
            </a:r>
            <a:endParaRPr sz="2000" err="1">
              <a:solidFill>
                <a:schemeClr val="tx1">
                  <a:lumMod val="75000"/>
                  <a:lumOff val="25000"/>
                </a:schemeClr>
              </a:solidFill>
              <a:latin typeface="+mn-ea"/>
              <a:ea typeface="+mn-ea"/>
              <a:cs typeface="+mn-ea"/>
              <a:sym typeface="+mn-lt"/>
            </a:endParaRPr>
          </a:p>
        </p:txBody>
      </p:sp>
      <p:sp>
        <p:nvSpPr>
          <p:cNvPr id="10493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1"/>
            </p:custDataLst>
          </p:nvPr>
        </p:nvSpPr>
        <p:spPr bwMode="auto">
          <a:xfrm>
            <a:off x="3764900" y="3082021"/>
            <a:ext cx="2141688" cy="1929628"/>
          </a:xfrm>
          <a:prstGeom prst="rect">
            <a:avLst/>
          </a:prstGeom>
          <a:noFill/>
          <a:ln>
            <a:noFill/>
          </a:ln>
        </p:spPr>
        <p:txBody>
          <a:bodyPr wrap="square">
            <a:normAutofit/>
          </a:bodyPr>
          <a:lstStyle>
            <a:defPPr>
              <a:defRPr lang="zh-CN"/>
            </a:defPPr>
            <a:lvl1pPr marL="0" algn="l" defTabSz="914400" rtl="0" eaLnBrk="1" latinLnBrk="0" hangingPunct="1">
              <a:defRPr sz="1800" kern="1200">
                <a:solidFill>
                  <a:schemeClr val="tx1"/>
                </a:solidFill>
                <a:latin typeface="Calibri"/>
                <a:ea typeface="宋体" pitchFamily="2" charset="-122"/>
                <a:cs typeface="+mn-cs"/>
              </a:defRPr>
            </a:lvl1pPr>
            <a:lvl2pPr marL="742950" indent="-285750" algn="l" defTabSz="914400" rtl="0" eaLnBrk="1" latinLnBrk="0" hangingPunct="1">
              <a:defRPr sz="1800" kern="1200">
                <a:solidFill>
                  <a:schemeClr val="tx1"/>
                </a:solidFill>
                <a:latin typeface="Calibri"/>
                <a:ea typeface="宋体" pitchFamily="2" charset="-122"/>
                <a:cs typeface="+mn-cs"/>
              </a:defRPr>
            </a:lvl2pPr>
            <a:lvl3pPr marL="1143000" indent="-228600" algn="l" defTabSz="914400" rtl="0" eaLnBrk="1" latinLnBrk="0" hangingPunct="1">
              <a:defRPr sz="1800" kern="1200">
                <a:solidFill>
                  <a:schemeClr val="tx1"/>
                </a:solidFill>
                <a:latin typeface="Calibri"/>
                <a:ea typeface="宋体" pitchFamily="2" charset="-122"/>
                <a:cs typeface="+mn-cs"/>
              </a:defRPr>
            </a:lvl3pPr>
            <a:lvl4pPr marL="1600200" indent="-228600" algn="l" defTabSz="914400" rtl="0" eaLnBrk="1" latinLnBrk="0" hangingPunct="1">
              <a:defRPr sz="1800" kern="1200">
                <a:solidFill>
                  <a:schemeClr val="tx1"/>
                </a:solidFill>
                <a:latin typeface="Calibri"/>
                <a:ea typeface="宋体" pitchFamily="2" charset="-122"/>
                <a:cs typeface="+mn-cs"/>
              </a:defRPr>
            </a:lvl4pPr>
            <a:lvl5pPr marL="2057400" indent="-228600" algn="l" defTabSz="914400" rtl="0" eaLnBrk="1" latinLnBrk="0" hangingPunct="1">
              <a:defRPr sz="1800" kern="1200">
                <a:solidFill>
                  <a:schemeClr val="tx1"/>
                </a:solidFill>
                <a:latin typeface="Calibri"/>
                <a:ea typeface="宋体" pitchFamily="2" charset="-122"/>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Calibri"/>
                <a:ea typeface="宋体" pitchFamily="2" charset="-122"/>
                <a:cs typeface="+mn-cs"/>
              </a:defRPr>
            </a:lvl9pPr>
          </a:lstStyle>
          <a:p>
            <a:pPr lvl="0" indent="0" defTabSz="1219200">
              <a:lnSpc>
                <a:spcPct val="130000"/>
              </a:lnSpc>
              <a:buFont typeface="Arial" pitchFamily="34" charset="0"/>
              <a:buNone/>
            </a:pPr>
            <a:r>
              <a:rPr lang="zh-CN" altLang="en-US" sz="2000">
                <a:solidFill>
                  <a:schemeClr val="tx1">
                    <a:lumMod val="75000"/>
                    <a:lumOff val="25000"/>
                  </a:schemeClr>
                </a:solidFill>
                <a:latin typeface="+mn-ea"/>
                <a:ea typeface="+mn-ea"/>
                <a:cs typeface="+mn-ea"/>
                <a:sym typeface="+mn-lt"/>
              </a:rPr>
              <a:t>机械振动可以分为自由振动和受迫振动</a:t>
            </a:r>
            <a:endParaRPr lang="zh-CN" altLang="en-US" sz="2000">
              <a:solidFill>
                <a:schemeClr val="tx1">
                  <a:lumMod val="75000"/>
                  <a:lumOff val="25000"/>
                </a:schemeClr>
              </a:solidFill>
              <a:latin typeface="+mn-ea"/>
              <a:ea typeface="+mn-ea"/>
              <a:cs typeface="+mn-ea"/>
              <a:sym typeface="+mn-lt"/>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3" name=""/>
        <p:cNvGrpSpPr/>
        <p:nvPr/>
      </p:nvGrpSpPr>
      <p:grpSpPr>
        <a:xfrm>
          <a:off x="0" y="0"/>
          <a:ext cx="0" cy="0"/>
        </a:xfrm>
      </p:grpSpPr>
      <p:sp>
        <p:nvSpPr>
          <p:cNvPr id="1049356" name="标题 1"/>
          <p:cNvSpPr>
            <a:spLocks noGrp="1"/>
          </p:cNvSpPr>
          <p:nvPr>
            <p:ph type="title"/>
          </p:nvPr>
        </p:nvSpPr>
        <p:spPr/>
        <p:txBody>
          <a:bodyPr/>
          <a:lstStyle/>
          <a:p>
            <a:r>
              <a:rPr lang="zh-CN" altLang="en-US"/>
              <a:t>机械振动的分类</a:t>
            </a:r>
            <a:endParaRPr lang="zh-CN" altLang="en-US"/>
          </a:p>
        </p:txBody>
      </p:sp>
      <p:sp>
        <p:nvSpPr>
          <p:cNvPr id="1049358" name="椭圆 262"/>
          <p:cNvSpPr/>
          <p:nvPr>
            <p:custDataLst>
              <p:tags r:id="rId2"/>
            </p:custDataLst>
          </p:nvPr>
        </p:nvSpPr>
        <p:spPr>
          <a:xfrm>
            <a:off x="2569289" y="4012839"/>
            <a:ext cx="7052933" cy="1845208"/>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60" name="椭圆 263"/>
          <p:cNvSpPr/>
          <p:nvPr>
            <p:custDataLst>
              <p:tags r:id="rId3"/>
            </p:custDataLst>
          </p:nvPr>
        </p:nvSpPr>
        <p:spPr>
          <a:xfrm>
            <a:off x="3386278" y="4089901"/>
            <a:ext cx="5347427" cy="1584600"/>
          </a:xfrm>
          <a:prstGeom prst="ellipse">
            <a:avLst/>
          </a:prstGeom>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62" name="椭圆 264"/>
          <p:cNvSpPr/>
          <p:nvPr>
            <p:custDataLst>
              <p:tags r:id="rId4"/>
            </p:custDataLst>
          </p:nvPr>
        </p:nvSpPr>
        <p:spPr>
          <a:xfrm>
            <a:off x="4151266" y="4316703"/>
            <a:ext cx="3816590" cy="1130968"/>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64" name="椭圆 265"/>
          <p:cNvSpPr/>
          <p:nvPr>
            <p:custDataLst>
              <p:tags r:id="rId5"/>
            </p:custDataLst>
          </p:nvPr>
        </p:nvSpPr>
        <p:spPr>
          <a:xfrm>
            <a:off x="4797840" y="4508420"/>
            <a:ext cx="2523202" cy="747699"/>
          </a:xfrm>
          <a:prstGeom prst="ellipse">
            <a:avLst/>
          </a:prstGeom>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66" name="椭圆 266"/>
          <p:cNvSpPr/>
          <p:nvPr>
            <p:custDataLst>
              <p:tags r:id="rId6"/>
            </p:custDataLst>
          </p:nvPr>
        </p:nvSpPr>
        <p:spPr>
          <a:xfrm>
            <a:off x="5460703" y="4704523"/>
            <a:ext cx="1451358" cy="430080"/>
          </a:xfrm>
          <a:prstGeom prst="ellipse">
            <a:avLst/>
          </a:prstGeom>
          <a:solidFill>
            <a:schemeClr val="accent1">
              <a:alpha val="40000"/>
            </a:schemeClr>
          </a:solidFill>
          <a:ln w="12700" cap="flat" cmpd="sng" algn="ctr">
            <a:noFill/>
            <a:prstDash val="solid"/>
            <a:miter lim="800000"/>
          </a:ln>
          <a:effectLst>
            <a:softEdge rad="114300"/>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29" name="直接连接符 267"/>
          <p:cNvCxnSpPr/>
          <p:nvPr>
            <p:custDataLst>
              <p:tags r:id="rId7"/>
            </p:custDataLst>
          </p:nvPr>
        </p:nvCxnSpPr>
        <p:spPr>
          <a:xfrm flipH="1">
            <a:off x="3005977" y="4633099"/>
            <a:ext cx="0" cy="812421"/>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8" name="椭圆 268"/>
          <p:cNvSpPr/>
          <p:nvPr>
            <p:custDataLst>
              <p:tags r:id="rId8"/>
            </p:custDataLst>
          </p:nvPr>
        </p:nvSpPr>
        <p:spPr>
          <a:xfrm flipV="1">
            <a:off x="2918264" y="4454539"/>
            <a:ext cx="167644" cy="167637"/>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70" name="椭圆 269"/>
          <p:cNvSpPr/>
          <p:nvPr>
            <p:custDataLst>
              <p:tags r:id="rId9"/>
            </p:custDataLst>
          </p:nvPr>
        </p:nvSpPr>
        <p:spPr>
          <a:xfrm flipV="1">
            <a:off x="2958361" y="4495263"/>
            <a:ext cx="86862" cy="86858"/>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72" name="椭圆 270"/>
          <p:cNvSpPr/>
          <p:nvPr>
            <p:custDataLst>
              <p:tags r:id="rId10"/>
            </p:custDataLst>
          </p:nvPr>
        </p:nvSpPr>
        <p:spPr>
          <a:xfrm flipV="1">
            <a:off x="7719953" y="3673889"/>
            <a:ext cx="100920" cy="100917"/>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31" name="直接连接符 271"/>
          <p:cNvCxnSpPr/>
          <p:nvPr>
            <p:custDataLst>
              <p:tags r:id="rId11"/>
            </p:custDataLst>
          </p:nvPr>
        </p:nvCxnSpPr>
        <p:spPr>
          <a:xfrm flipH="1">
            <a:off x="7770702" y="3784157"/>
            <a:ext cx="0" cy="1845208"/>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74" name="椭圆 272"/>
          <p:cNvSpPr/>
          <p:nvPr>
            <p:custDataLst>
              <p:tags r:id="rId12"/>
            </p:custDataLst>
          </p:nvPr>
        </p:nvSpPr>
        <p:spPr>
          <a:xfrm flipV="1">
            <a:off x="4099264" y="3553596"/>
            <a:ext cx="371599" cy="371588"/>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33" name="直接连接符 273"/>
          <p:cNvCxnSpPr/>
          <p:nvPr>
            <p:custDataLst>
              <p:tags r:id="rId13"/>
            </p:custDataLst>
          </p:nvPr>
        </p:nvCxnSpPr>
        <p:spPr>
          <a:xfrm flipH="1">
            <a:off x="4284089" y="3955825"/>
            <a:ext cx="0" cy="975004"/>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p:nvPr>
            <p:custDataLst>
              <p:tags r:id="rId14"/>
            </p:custDataLst>
          </p:nvPr>
        </p:nvCxnSpPr>
        <p:spPr>
          <a:xfrm flipH="1">
            <a:off x="7090922" y="3656346"/>
            <a:ext cx="0" cy="812421"/>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76" name="椭圆 275"/>
          <p:cNvSpPr/>
          <p:nvPr>
            <p:custDataLst>
              <p:tags r:id="rId15"/>
            </p:custDataLst>
          </p:nvPr>
        </p:nvSpPr>
        <p:spPr>
          <a:xfrm flipV="1">
            <a:off x="7003209" y="3477786"/>
            <a:ext cx="167644" cy="167637"/>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78" name="椭圆 276"/>
          <p:cNvSpPr/>
          <p:nvPr>
            <p:custDataLst>
              <p:tags r:id="rId16"/>
            </p:custDataLst>
          </p:nvPr>
        </p:nvSpPr>
        <p:spPr>
          <a:xfrm flipV="1">
            <a:off x="7043306" y="3518510"/>
            <a:ext cx="86862" cy="86858"/>
          </a:xfrm>
          <a:prstGeom prst="ellipse">
            <a:avLst/>
          </a:prstGeom>
          <a:solidFill>
            <a:schemeClr val="accent1"/>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sp>
        <p:nvSpPr>
          <p:cNvPr id="1049380" name="椭圆 277"/>
          <p:cNvSpPr/>
          <p:nvPr>
            <p:custDataLst>
              <p:tags r:id="rId17"/>
            </p:custDataLst>
          </p:nvPr>
        </p:nvSpPr>
        <p:spPr>
          <a:xfrm flipV="1">
            <a:off x="3858052" y="4302920"/>
            <a:ext cx="100920" cy="100917"/>
          </a:xfrm>
          <a:prstGeom prst="ellipse">
            <a:avLst/>
          </a:prstGeom>
          <a:no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37" name="直接连接符 278"/>
          <p:cNvCxnSpPr/>
          <p:nvPr>
            <p:custDataLst>
              <p:tags r:id="rId18"/>
            </p:custDataLst>
          </p:nvPr>
        </p:nvCxnSpPr>
        <p:spPr>
          <a:xfrm flipH="1">
            <a:off x="3908800" y="4413188"/>
            <a:ext cx="0" cy="1066940"/>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82" name="椭圆 279"/>
          <p:cNvSpPr/>
          <p:nvPr>
            <p:custDataLst>
              <p:tags r:id="rId19"/>
            </p:custDataLst>
          </p:nvPr>
        </p:nvSpPr>
        <p:spPr>
          <a:xfrm flipV="1">
            <a:off x="8431686" y="4529096"/>
            <a:ext cx="253121" cy="253113"/>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39" name="直接连接符 280"/>
          <p:cNvCxnSpPr/>
          <p:nvPr>
            <p:custDataLst>
              <p:tags r:id="rId20"/>
            </p:custDataLst>
          </p:nvPr>
        </p:nvCxnSpPr>
        <p:spPr>
          <a:xfrm flipH="1">
            <a:off x="8556991" y="4809779"/>
            <a:ext cx="0" cy="395828"/>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84" name="椭圆 281"/>
          <p:cNvSpPr/>
          <p:nvPr>
            <p:custDataLst>
              <p:tags r:id="rId21"/>
            </p:custDataLst>
          </p:nvPr>
        </p:nvSpPr>
        <p:spPr>
          <a:xfrm flipV="1">
            <a:off x="4999581" y="4827948"/>
            <a:ext cx="313537" cy="313526"/>
          </a:xfrm>
          <a:prstGeom prst="ellipse">
            <a:avLst/>
          </a:prstGeom>
          <a:solidFill>
            <a:schemeClr val="accent1">
              <a:alpha val="15000"/>
            </a:schemeClr>
          </a:solidFill>
          <a:ln w="6350" cap="flat" cmpd="sng" algn="ctr">
            <a:solidFill>
              <a:schemeClr val="accent1"/>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a:ln>
                <a:noFill/>
              </a:ln>
              <a:solidFill>
                <a:prstClr val="white"/>
              </a:solidFill>
              <a:effectLst/>
              <a:uLnTx/>
              <a:uFillTx/>
              <a:latin typeface="Arial"/>
              <a:ea typeface="微软雅黑" panose="020b0503020204020204" pitchFamily="34" charset="-122"/>
              <a:cs typeface="+mn-cs"/>
            </a:endParaRPr>
          </a:p>
        </p:txBody>
      </p:sp>
      <p:cxnSp>
        <p:nvCxnSpPr>
          <p:cNvPr id="3145741" name="直接连接符 282"/>
          <p:cNvCxnSpPr/>
          <p:nvPr>
            <p:custDataLst>
              <p:tags r:id="rId22"/>
            </p:custDataLst>
          </p:nvPr>
        </p:nvCxnSpPr>
        <p:spPr>
          <a:xfrm flipH="1">
            <a:off x="5153706" y="5191333"/>
            <a:ext cx="0" cy="692625"/>
          </a:xfrm>
          <a:prstGeom prst="line">
            <a:avLst/>
          </a:prstGeom>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86" name="图形 15"/>
          <p:cNvSpPr/>
          <p:nvPr>
            <p:custDataLst>
              <p:tags r:id="rId23"/>
            </p:custDataLst>
          </p:nvPr>
        </p:nvSpPr>
        <p:spPr>
          <a:xfrm>
            <a:off x="5064113" y="4894986"/>
            <a:ext cx="179281" cy="174691"/>
          </a:xfrm>
          <a:custGeom>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88" name="图形 19"/>
          <p:cNvSpPr/>
          <p:nvPr>
            <p:custDataLst>
              <p:tags r:id="rId24"/>
            </p:custDataLst>
          </p:nvPr>
        </p:nvSpPr>
        <p:spPr>
          <a:xfrm>
            <a:off x="8496845" y="4599893"/>
            <a:ext cx="122781" cy="110565"/>
          </a:xfrm>
          <a:custGeom>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90" name="图形 27"/>
          <p:cNvSpPr/>
          <p:nvPr>
            <p:custDataLst>
              <p:tags r:id="rId25"/>
            </p:custDataLst>
          </p:nvPr>
        </p:nvSpPr>
        <p:spPr>
          <a:xfrm>
            <a:off x="4198255" y="3672635"/>
            <a:ext cx="173631" cy="133542"/>
          </a:xfrm>
          <a:custGeom>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blurRad="76200" dist="38100" dir="8100000" algn="tr" rotWithShape="0">
              <a:schemeClr val="accent1">
                <a:lumMod val="7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92" name="任意多边形: 形状 286"/>
          <p:cNvSpPr/>
          <p:nvPr>
            <p:custDataLst>
              <p:tags r:id="rId26"/>
            </p:custDataLst>
          </p:nvPr>
        </p:nvSpPr>
        <p:spPr>
          <a:xfrm>
            <a:off x="5451932" y="3623767"/>
            <a:ext cx="1287612" cy="1287618"/>
          </a:xfrm>
          <a:custGeom>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blurRad="215900" sx="102000" sy="102000" algn="ctr" rotWithShape="0">
              <a:schemeClr val="accent1">
                <a:alpha val="40000"/>
              </a:schemeClr>
            </a:outerShdw>
          </a:effectLst>
          <a:scene3d>
            <a:camera prst="isometricOffAxis2Left"/>
            <a:lightRig rig="threePt" dir="t">
              <a:rot lat="0" lon="0" rev="10800000"/>
            </a:lightRig>
          </a:scene3d>
          <a:sp3d extrusionH="203200"/>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9394" name="正文"/>
          <p:cNvSpPr txBox="1"/>
          <p:nvPr>
            <p:custDataLst>
              <p:tags r:id="rId27"/>
            </p:custDataLst>
          </p:nvPr>
        </p:nvSpPr>
        <p:spPr>
          <a:xfrm>
            <a:off x="838200" y="3693311"/>
            <a:ext cx="2068855" cy="775428"/>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自由振动：物体在无外力作用下的振动</a:t>
            </a:r>
            <a:endParaRPr lang="zh-CN" altLang="en-US" sz="1200" spc="150">
              <a:solidFill>
                <a:schemeClr val="tx1">
                  <a:lumMod val="65000"/>
                  <a:lumOff val="35000"/>
                </a:schemeClr>
              </a:solidFill>
              <a:latin typeface="+mn-ea"/>
              <a:sym typeface="+mn-ea"/>
            </a:endParaRPr>
          </a:p>
        </p:txBody>
      </p:sp>
      <p:sp>
        <p:nvSpPr>
          <p:cNvPr id="1049396" name="正文"/>
          <p:cNvSpPr txBox="1"/>
          <p:nvPr>
            <p:custDataLst>
              <p:tags r:id="rId28"/>
            </p:custDataLst>
          </p:nvPr>
        </p:nvSpPr>
        <p:spPr>
          <a:xfrm>
            <a:off x="9285014" y="3693311"/>
            <a:ext cx="2068855" cy="775428"/>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共振：物体在特定频率下产生的强烈振动</a:t>
            </a:r>
            <a:endParaRPr lang="zh-CN" altLang="en-US" sz="1200" spc="150">
              <a:solidFill>
                <a:schemeClr val="tx1">
                  <a:lumMod val="65000"/>
                  <a:lumOff val="35000"/>
                </a:schemeClr>
              </a:solidFill>
              <a:latin typeface="+mn-ea"/>
              <a:sym typeface="+mn-ea"/>
            </a:endParaRPr>
          </a:p>
        </p:txBody>
      </p:sp>
      <p:sp>
        <p:nvSpPr>
          <p:cNvPr id="1049398" name="正文"/>
          <p:cNvSpPr txBox="1"/>
          <p:nvPr>
            <p:custDataLst>
              <p:tags r:id="rId29"/>
            </p:custDataLst>
          </p:nvPr>
        </p:nvSpPr>
        <p:spPr>
          <a:xfrm>
            <a:off x="7026390" y="1657730"/>
            <a:ext cx="2068855" cy="775428"/>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30000"/>
              </a:lnSpc>
            </a:pPr>
            <a:r>
              <a:rPr lang="zh-CN" altLang="en-US" sz="1200" spc="150">
                <a:solidFill>
                  <a:schemeClr val="tx1">
                    <a:lumMod val="65000"/>
                    <a:lumOff val="35000"/>
                  </a:schemeClr>
                </a:solidFill>
                <a:latin typeface="+mn-ea"/>
                <a:sym typeface="+mn-ea"/>
              </a:rPr>
              <a:t>自激振动：物体在自身激励作用下的振动</a:t>
            </a:r>
            <a:endParaRPr lang="zh-CN" altLang="en-US" sz="1200" spc="150">
              <a:solidFill>
                <a:schemeClr val="tx1">
                  <a:lumMod val="65000"/>
                  <a:lumOff val="35000"/>
                </a:schemeClr>
              </a:solidFill>
              <a:latin typeface="+mn-ea"/>
              <a:sym typeface="+mn-ea"/>
            </a:endParaRPr>
          </a:p>
        </p:txBody>
      </p:sp>
      <p:sp>
        <p:nvSpPr>
          <p:cNvPr id="1049400" name="正文"/>
          <p:cNvSpPr txBox="1"/>
          <p:nvPr>
            <p:custDataLst>
              <p:tags r:id="rId30"/>
            </p:custDataLst>
          </p:nvPr>
        </p:nvSpPr>
        <p:spPr>
          <a:xfrm>
            <a:off x="3096824" y="1657730"/>
            <a:ext cx="2068855" cy="775428"/>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30000"/>
              </a:lnSpc>
            </a:pPr>
            <a:r>
              <a:rPr lang="zh-CN" altLang="en-US" sz="1200" spc="150">
                <a:solidFill>
                  <a:schemeClr val="tx1">
                    <a:lumMod val="65000"/>
                    <a:lumOff val="35000"/>
                  </a:schemeClr>
                </a:solidFill>
                <a:latin typeface="+mn-ea"/>
                <a:sym typeface="+mn-ea"/>
              </a:rPr>
              <a:t>受迫振动：物体在外力作用下的振动</a:t>
            </a:r>
            <a:endParaRPr lang="zh-CN" altLang="en-US" sz="1200" spc="150">
              <a:solidFill>
                <a:schemeClr val="tx1">
                  <a:lumMod val="65000"/>
                  <a:lumOff val="35000"/>
                </a:schemeClr>
              </a:solidFill>
              <a:latin typeface="+mn-ea"/>
              <a:sym typeface="+mn-ea"/>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1" name=""/>
        <p:cNvGrpSpPr/>
        <p:nvPr/>
      </p:nvGrpSpPr>
      <p:grpSpPr>
        <a:xfrm>
          <a:off x="0" y="0"/>
          <a:ext cx="0" cy="0"/>
        </a:xfrm>
      </p:grpSpPr>
      <p:sp>
        <p:nvSpPr>
          <p:cNvPr id="1049434" name="标题 1"/>
          <p:cNvSpPr>
            <a:spLocks noGrp="1"/>
          </p:cNvSpPr>
          <p:nvPr>
            <p:ph type="title"/>
          </p:nvPr>
        </p:nvSpPr>
        <p:spPr/>
        <p:txBody>
          <a:bodyPr/>
          <a:lstStyle/>
          <a:p>
            <a:r>
              <a:rPr lang="zh-CN" altLang="en-US"/>
              <a:t>机械振动的研究意义</a:t>
            </a:r>
            <a:endParaRPr lang="zh-CN" altLang="en-US"/>
          </a:p>
        </p:txBody>
      </p:sp>
      <p:sp>
        <p:nvSpPr>
          <p:cNvPr id="1049436" name="矩形 3"/>
          <p:cNvSpPr/>
          <p:nvPr>
            <p:custDataLst>
              <p:tags r:id="rId2"/>
            </p:custDataLst>
          </p:nvPr>
        </p:nvSpPr>
        <p:spPr>
          <a:xfrm>
            <a:off x="1564041" y="1364400"/>
            <a:ext cx="9598208" cy="1055296"/>
          </a:xfrm>
          <a:prstGeom prst="rect">
            <a:avLst/>
          </a:prstGeom>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438" name="矩形 13"/>
          <p:cNvSpPr/>
          <p:nvPr>
            <p:custDataLst>
              <p:tags r:id="rId3"/>
            </p:custDataLst>
          </p:nvPr>
        </p:nvSpPr>
        <p:spPr>
          <a:xfrm>
            <a:off x="1029812" y="1364400"/>
            <a:ext cx="260300" cy="1055296"/>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440" name="文本框 4"/>
          <p:cNvSpPr txBox="1"/>
          <p:nvPr>
            <p:custDataLst>
              <p:tags r:id="rId4"/>
            </p:custDataLst>
          </p:nvPr>
        </p:nvSpPr>
        <p:spPr>
          <a:xfrm>
            <a:off x="1838861" y="1455579"/>
            <a:ext cx="9183796" cy="872991"/>
          </a:xfrm>
          <a:prstGeom prst="rect">
            <a:avLst/>
          </a:prstGeom>
          <a:noFill/>
        </p:spPr>
        <p:txBody>
          <a:bodyPr vert="horz" wrap="square" lIns="91440" tIns="45720" rIns="91440" bIns="45720" rtlCol="0" anchor="ctr"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机械振动是工程领域中的重要问题研究其规律有助于提高机械设备的性能和可靠性。</a:t>
            </a:r>
            <a:endParaRPr lang="zh-CN" altLang="en-US" sz="2000" spc="150">
              <a:solidFill>
                <a:schemeClr val="tx1">
                  <a:lumMod val="85000"/>
                  <a:lumOff val="15000"/>
                </a:schemeClr>
              </a:solidFill>
              <a:latin typeface="+mn-ea"/>
              <a:sym typeface="+mn-ea"/>
            </a:endParaRPr>
          </a:p>
        </p:txBody>
      </p:sp>
      <p:sp>
        <p:nvSpPr>
          <p:cNvPr id="1049442" name="矩形 39"/>
          <p:cNvSpPr/>
          <p:nvPr>
            <p:custDataLst>
              <p:tags r:id="rId5"/>
            </p:custDataLst>
          </p:nvPr>
        </p:nvSpPr>
        <p:spPr>
          <a:xfrm>
            <a:off x="1564041" y="2617142"/>
            <a:ext cx="9598208" cy="1055296"/>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444" name="矩形 5"/>
          <p:cNvSpPr/>
          <p:nvPr>
            <p:custDataLst>
              <p:tags r:id="rId6"/>
            </p:custDataLst>
          </p:nvPr>
        </p:nvSpPr>
        <p:spPr>
          <a:xfrm>
            <a:off x="1029812" y="2617142"/>
            <a:ext cx="260300" cy="1055296"/>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446" name="文本框 41"/>
          <p:cNvSpPr txBox="1"/>
          <p:nvPr>
            <p:custDataLst>
              <p:tags r:id="rId7"/>
            </p:custDataLst>
          </p:nvPr>
        </p:nvSpPr>
        <p:spPr>
          <a:xfrm>
            <a:off x="1838861" y="2708320"/>
            <a:ext cx="9183796" cy="872991"/>
          </a:xfrm>
          <a:prstGeom prst="rect">
            <a:avLst/>
          </a:prstGeom>
          <a:noFill/>
        </p:spPr>
        <p:txBody>
          <a:bodyPr vert="horz" wrap="square" lIns="91440" tIns="45720" rIns="91440" bIns="45720" rtlCol="0" anchor="ctr"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机械振动的研究有助于了解机械设备的工作状态及时发现和排除故障提高设备的使用寿命。</a:t>
            </a:r>
            <a:endParaRPr lang="zh-CN" altLang="en-US" sz="2000" spc="150">
              <a:solidFill>
                <a:schemeClr val="tx1">
                  <a:lumMod val="85000"/>
                  <a:lumOff val="15000"/>
                </a:schemeClr>
              </a:solidFill>
              <a:latin typeface="+mn-ea"/>
              <a:sym typeface="+mn-ea"/>
            </a:endParaRPr>
          </a:p>
        </p:txBody>
      </p:sp>
      <p:sp>
        <p:nvSpPr>
          <p:cNvPr id="1049448" name="矩形 12"/>
          <p:cNvSpPr/>
          <p:nvPr>
            <p:custDataLst>
              <p:tags r:id="rId8"/>
            </p:custDataLst>
          </p:nvPr>
        </p:nvSpPr>
        <p:spPr>
          <a:xfrm>
            <a:off x="1564041" y="3869884"/>
            <a:ext cx="9598208" cy="1055296"/>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450" name="矩形 17"/>
          <p:cNvSpPr/>
          <p:nvPr>
            <p:custDataLst>
              <p:tags r:id="rId9"/>
            </p:custDataLst>
          </p:nvPr>
        </p:nvSpPr>
        <p:spPr>
          <a:xfrm>
            <a:off x="1029812" y="3869884"/>
            <a:ext cx="260300" cy="1055296"/>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452" name="文本框 19"/>
          <p:cNvSpPr txBox="1"/>
          <p:nvPr>
            <p:custDataLst>
              <p:tags r:id="rId10"/>
            </p:custDataLst>
          </p:nvPr>
        </p:nvSpPr>
        <p:spPr>
          <a:xfrm>
            <a:off x="1838861" y="3961062"/>
            <a:ext cx="9183796" cy="872991"/>
          </a:xfrm>
          <a:prstGeom prst="rect">
            <a:avLst/>
          </a:prstGeom>
          <a:noFill/>
        </p:spPr>
        <p:txBody>
          <a:bodyPr vert="horz" wrap="square" lIns="91440" tIns="45720" rIns="91440" bIns="45720" rtlCol="0" anchor="ctr"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机械振动的研究有助于优化机械设备的设计提高设备的工作效率和节能效果。</a:t>
            </a:r>
            <a:endParaRPr lang="zh-CN" altLang="en-US" sz="2000" spc="150">
              <a:solidFill>
                <a:schemeClr val="tx1">
                  <a:lumMod val="85000"/>
                  <a:lumOff val="15000"/>
                </a:schemeClr>
              </a:solidFill>
              <a:latin typeface="+mn-ea"/>
              <a:sym typeface="+mn-ea"/>
            </a:endParaRPr>
          </a:p>
        </p:txBody>
      </p:sp>
      <p:sp>
        <p:nvSpPr>
          <p:cNvPr id="1049454" name="矩形 49"/>
          <p:cNvSpPr/>
          <p:nvPr>
            <p:custDataLst>
              <p:tags r:id="rId11"/>
            </p:custDataLst>
          </p:nvPr>
        </p:nvSpPr>
        <p:spPr>
          <a:xfrm>
            <a:off x="1564041" y="5121984"/>
            <a:ext cx="9598208" cy="1055296"/>
          </a:xfrm>
          <a:prstGeom prst="rect">
            <a:avLst/>
          </a:prstGeom>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456" name="矩形 26"/>
          <p:cNvSpPr/>
          <p:nvPr>
            <p:custDataLst>
              <p:tags r:id="rId12"/>
            </p:custDataLst>
          </p:nvPr>
        </p:nvSpPr>
        <p:spPr>
          <a:xfrm>
            <a:off x="1029812" y="5121984"/>
            <a:ext cx="260300" cy="1055296"/>
          </a:xfrm>
          <a:prstGeom prst="rect">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458" name="文本框 27"/>
          <p:cNvSpPr txBox="1"/>
          <p:nvPr>
            <p:custDataLst>
              <p:tags r:id="rId13"/>
            </p:custDataLst>
          </p:nvPr>
        </p:nvSpPr>
        <p:spPr>
          <a:xfrm>
            <a:off x="1838861" y="5213162"/>
            <a:ext cx="9183796" cy="872991"/>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机械振动的研究有助于提高机械设备的安全性减少事故的发生。</a:t>
            </a:r>
            <a:endParaRPr lang="zh-CN" altLang="en-US" sz="2000" spc="150">
              <a:solidFill>
                <a:schemeClr val="tx1">
                  <a:lumMod val="85000"/>
                  <a:lumOff val="15000"/>
                </a:schemeClr>
              </a:solidFill>
              <a:latin typeface="+mn-ea"/>
              <a:sym typeface="+mn-ea"/>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9" name=""/>
        <p:cNvGrpSpPr/>
        <p:nvPr/>
      </p:nvGrpSpPr>
      <p:grpSpPr>
        <a:xfrm>
          <a:off x="0" y="0"/>
          <a:ext cx="0" cy="0"/>
        </a:xfrm>
      </p:grpSpPr>
      <p:sp>
        <p:nvSpPr>
          <p:cNvPr id="1049492" name="标题"/>
          <p:cNvSpPr>
            <a:spLocks noGrp="1"/>
          </p:cNvSpPr>
          <p:nvPr>
            <p:ph type="title"/>
            <p:custDataLst>
              <p:tags r:id="rId2"/>
            </p:custDataLst>
          </p:nvPr>
        </p:nvSpPr>
        <p:spPr>
          <a:xfrm>
            <a:off x="1526400" y="3137808"/>
            <a:ext cx="9144000" cy="2006395"/>
          </a:xfrm>
        </p:spPr>
        <p:txBody>
          <a:bodyPr/>
          <a:lstStyle/>
          <a:p>
            <a:r>
              <a:rPr lang="zh-CN" altLang="en-US"/>
              <a:t>机械振动的描述</a:t>
            </a:r>
            <a:endParaRPr lang="zh-CN" altLang="en-US"/>
          </a:p>
        </p:txBody>
      </p:sp>
      <p:sp>
        <p:nvSpPr>
          <p:cNvPr id="1049494" name="节编号"/>
          <p:cNvSpPr>
            <a:spLocks noGrp="1"/>
          </p:cNvSpPr>
          <p:nvPr>
            <p:ph type="body" sz="quarter" idx="13"/>
            <p:custDataLst>
              <p:tags r:id="rId3"/>
            </p:custDataLst>
          </p:nvPr>
        </p:nvSpPr>
        <p:spPr>
          <a:xfrm>
            <a:off x="1524000" y="728330"/>
            <a:ext cx="9144000" cy="2203901"/>
          </a:xfrm>
        </p:spPr>
        <p:txBody>
          <a:bodyPr/>
          <a:lstStyle/>
          <a:p>
            <a:r>
              <a:rPr lang="en-US" altLang="zh-CN"/>
              <a:t>PRT THREE</a:t>
            </a:r>
            <a:endParaRPr lang="en-US" altLang="zh-CN"/>
          </a:p>
        </p:txBody>
      </p:sp>
    </p:spTree>
    <p:custDataLst>
      <p:tags r:id="rId4"/>
    </p:custData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7" name=""/>
        <p:cNvGrpSpPr/>
        <p:nvPr/>
      </p:nvGrpSpPr>
      <p:grpSpPr>
        <a:xfrm>
          <a:off x="0" y="0"/>
          <a:ext cx="0" cy="0"/>
        </a:xfrm>
      </p:grpSpPr>
      <p:sp>
        <p:nvSpPr>
          <p:cNvPr id="1049576" name="标题 1"/>
          <p:cNvSpPr>
            <a:spLocks noGrp="1"/>
          </p:cNvSpPr>
          <p:nvPr>
            <p:ph type="title"/>
          </p:nvPr>
        </p:nvSpPr>
        <p:spPr/>
        <p:txBody>
          <a:bodyPr/>
          <a:lstStyle/>
          <a:p>
            <a:r>
              <a:rPr lang="zh-CN" altLang="en-US"/>
              <a:t>简谐振动</a:t>
            </a:r>
            <a:endParaRPr lang="zh-CN" altLang="en-US"/>
          </a:p>
        </p:txBody>
      </p:sp>
      <p:sp>
        <p:nvSpPr>
          <p:cNvPr id="1049578" name="矩形 3"/>
          <p:cNvSpPr/>
          <p:nvPr>
            <p:custDataLst>
              <p:tags r:id="rId2"/>
            </p:custDataLst>
          </p:nvPr>
        </p:nvSpPr>
        <p:spPr>
          <a:xfrm>
            <a:off x="1564041" y="1364400"/>
            <a:ext cx="9598208" cy="1055296"/>
          </a:xfrm>
          <a:prstGeom prst="rect">
            <a:avLst/>
          </a:prstGeom>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580" name="矩形 13"/>
          <p:cNvSpPr/>
          <p:nvPr>
            <p:custDataLst>
              <p:tags r:id="rId3"/>
            </p:custDataLst>
          </p:nvPr>
        </p:nvSpPr>
        <p:spPr>
          <a:xfrm>
            <a:off x="1029812" y="1364400"/>
            <a:ext cx="260300" cy="1055296"/>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582" name="文本框 4"/>
          <p:cNvSpPr txBox="1"/>
          <p:nvPr>
            <p:custDataLst>
              <p:tags r:id="rId4"/>
            </p:custDataLst>
          </p:nvPr>
        </p:nvSpPr>
        <p:spPr>
          <a:xfrm>
            <a:off x="1838861" y="1455579"/>
            <a:ext cx="9183796" cy="872991"/>
          </a:xfrm>
          <a:prstGeom prst="rect">
            <a:avLst/>
          </a:prstGeom>
          <a:noFill/>
        </p:spPr>
        <p:txBody>
          <a:bodyPr vert="horz" wrap="square" lIns="91440" tIns="45720" rIns="91440" bIns="45720" rtlCol="0" anchor="ctr"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简谐振动的定义：物体在平衡位置附近做往复运动且运动频率和振幅保持不变</a:t>
            </a:r>
            <a:endParaRPr lang="zh-CN" altLang="en-US" sz="2000" spc="150">
              <a:solidFill>
                <a:schemeClr val="tx1">
                  <a:lumMod val="85000"/>
                  <a:lumOff val="15000"/>
                </a:schemeClr>
              </a:solidFill>
              <a:latin typeface="+mn-ea"/>
              <a:sym typeface="+mn-ea"/>
            </a:endParaRPr>
          </a:p>
        </p:txBody>
      </p:sp>
      <p:sp>
        <p:nvSpPr>
          <p:cNvPr id="1049584" name="矩形 39"/>
          <p:cNvSpPr/>
          <p:nvPr>
            <p:custDataLst>
              <p:tags r:id="rId5"/>
            </p:custDataLst>
          </p:nvPr>
        </p:nvSpPr>
        <p:spPr>
          <a:xfrm>
            <a:off x="1564041" y="2617142"/>
            <a:ext cx="9598208" cy="1055296"/>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586" name="矩形 5"/>
          <p:cNvSpPr/>
          <p:nvPr>
            <p:custDataLst>
              <p:tags r:id="rId6"/>
            </p:custDataLst>
          </p:nvPr>
        </p:nvSpPr>
        <p:spPr>
          <a:xfrm>
            <a:off x="1029812" y="2617142"/>
            <a:ext cx="260300" cy="1055296"/>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588" name="文本框 41"/>
          <p:cNvSpPr txBox="1"/>
          <p:nvPr>
            <p:custDataLst>
              <p:tags r:id="rId7"/>
            </p:custDataLst>
          </p:nvPr>
        </p:nvSpPr>
        <p:spPr>
          <a:xfrm>
            <a:off x="1838861" y="2708320"/>
            <a:ext cx="9183796" cy="872991"/>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简谐振动的周期性：振动周期T=2π/ω其中ω为角频率</a:t>
            </a:r>
            <a:endParaRPr lang="zh-CN" altLang="en-US" sz="2000" spc="150">
              <a:solidFill>
                <a:schemeClr val="tx1">
                  <a:lumMod val="85000"/>
                  <a:lumOff val="15000"/>
                </a:schemeClr>
              </a:solidFill>
              <a:latin typeface="+mn-ea"/>
              <a:sym typeface="+mn-ea"/>
            </a:endParaRPr>
          </a:p>
        </p:txBody>
      </p:sp>
      <p:sp>
        <p:nvSpPr>
          <p:cNvPr id="1049590" name="矩形 12"/>
          <p:cNvSpPr/>
          <p:nvPr>
            <p:custDataLst>
              <p:tags r:id="rId8"/>
            </p:custDataLst>
          </p:nvPr>
        </p:nvSpPr>
        <p:spPr>
          <a:xfrm>
            <a:off x="1564041" y="3869884"/>
            <a:ext cx="9598208" cy="1055296"/>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592" name="矩形 17"/>
          <p:cNvSpPr/>
          <p:nvPr>
            <p:custDataLst>
              <p:tags r:id="rId9"/>
            </p:custDataLst>
          </p:nvPr>
        </p:nvSpPr>
        <p:spPr>
          <a:xfrm>
            <a:off x="1029812" y="3869884"/>
            <a:ext cx="260300" cy="1055296"/>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594" name="文本框 19"/>
          <p:cNvSpPr txBox="1"/>
          <p:nvPr>
            <p:custDataLst>
              <p:tags r:id="rId10"/>
            </p:custDataLst>
          </p:nvPr>
        </p:nvSpPr>
        <p:spPr>
          <a:xfrm>
            <a:off x="1838861" y="3961062"/>
            <a:ext cx="9183796" cy="872991"/>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简谐振动的振幅：振动的最大位移与初始条件有关</a:t>
            </a:r>
            <a:endParaRPr lang="zh-CN" altLang="en-US" sz="2000" spc="150">
              <a:solidFill>
                <a:schemeClr val="tx1">
                  <a:lumMod val="85000"/>
                  <a:lumOff val="15000"/>
                </a:schemeClr>
              </a:solidFill>
              <a:latin typeface="+mn-ea"/>
              <a:sym typeface="+mn-ea"/>
            </a:endParaRPr>
          </a:p>
        </p:txBody>
      </p:sp>
      <p:sp>
        <p:nvSpPr>
          <p:cNvPr id="1049596" name="矩形 49"/>
          <p:cNvSpPr/>
          <p:nvPr>
            <p:custDataLst>
              <p:tags r:id="rId11"/>
            </p:custDataLst>
          </p:nvPr>
        </p:nvSpPr>
        <p:spPr>
          <a:xfrm>
            <a:off x="1564041" y="5121984"/>
            <a:ext cx="9598208" cy="1055296"/>
          </a:xfrm>
          <a:prstGeom prst="rect">
            <a:avLst/>
          </a:prstGeom>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598" name="矩形 26"/>
          <p:cNvSpPr/>
          <p:nvPr>
            <p:custDataLst>
              <p:tags r:id="rId12"/>
            </p:custDataLst>
          </p:nvPr>
        </p:nvSpPr>
        <p:spPr>
          <a:xfrm>
            <a:off x="1029812" y="5121984"/>
            <a:ext cx="260300" cy="1055296"/>
          </a:xfrm>
          <a:prstGeom prst="rect">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049600" name="文本框 27"/>
          <p:cNvSpPr txBox="1"/>
          <p:nvPr>
            <p:custDataLst>
              <p:tags r:id="rId13"/>
            </p:custDataLst>
          </p:nvPr>
        </p:nvSpPr>
        <p:spPr>
          <a:xfrm>
            <a:off x="1838861" y="5213162"/>
            <a:ext cx="9183796" cy="872991"/>
          </a:xfrm>
          <a:prstGeom prst="rect">
            <a:avLst/>
          </a:prstGeom>
          <a:noFill/>
        </p:spPr>
        <p:txBody>
          <a:bodyPr vert="horz"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30000"/>
              </a:lnSpc>
              <a:spcBef>
                <a:spcPct val="0"/>
              </a:spcBef>
              <a:spcAft>
                <a:spcPct val="0"/>
              </a:spcAft>
              <a:buClrTx/>
              <a:buSzTx/>
              <a:buFontTx/>
            </a:pPr>
            <a:r>
              <a:rPr lang="zh-CN" altLang="en-US" sz="2000" spc="150">
                <a:solidFill>
                  <a:schemeClr val="tx1">
                    <a:lumMod val="85000"/>
                    <a:lumOff val="15000"/>
                  </a:schemeClr>
                </a:solidFill>
                <a:latin typeface="+mn-ea"/>
                <a:sym typeface="+mn-ea"/>
              </a:rPr>
              <a:t>简谐振动的相位：描述振动的起始位置和方向与初始条件有关</a:t>
            </a:r>
            <a:endParaRPr lang="zh-CN" altLang="en-US" sz="2000" spc="150">
              <a:solidFill>
                <a:schemeClr val="tx1">
                  <a:lumMod val="85000"/>
                  <a:lumOff val="15000"/>
                </a:schemeClr>
              </a:solidFill>
              <a:latin typeface="+mn-ea"/>
              <a:sym typeface="+mn-ea"/>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05" name=""/>
        <p:cNvGrpSpPr/>
        <p:nvPr/>
      </p:nvGrpSpPr>
      <p:grpSpPr>
        <a:xfrm>
          <a:off x="0" y="0"/>
          <a:ext cx="0" cy="0"/>
        </a:xfrm>
      </p:grpSpPr>
      <p:sp>
        <p:nvSpPr>
          <p:cNvPr id="1049634" name="标题 1"/>
          <p:cNvSpPr>
            <a:spLocks noGrp="1"/>
          </p:cNvSpPr>
          <p:nvPr>
            <p:ph type="title"/>
          </p:nvPr>
        </p:nvSpPr>
        <p:spPr/>
        <p:txBody>
          <a:bodyPr/>
          <a:lstStyle/>
          <a:p>
            <a:r>
              <a:rPr lang="zh-CN" altLang="en-US"/>
              <a:t>阻尼振动</a:t>
            </a:r>
            <a:endParaRPr lang="zh-CN" altLang="en-US"/>
          </a:p>
        </p:txBody>
      </p:sp>
      <p:sp>
        <p:nvSpPr>
          <p:cNvPr id="1049636" name="对角圆角矩形 15"/>
          <p:cNvSpPr/>
          <p:nvPr>
            <p:custDataLst>
              <p:tags r:id="rId2"/>
            </p:custDataLst>
          </p:nvPr>
        </p:nvSpPr>
        <p:spPr>
          <a:xfrm>
            <a:off x="1450460" y="4098491"/>
            <a:ext cx="9291232" cy="783116"/>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638" name="对角圆角矩形 16"/>
          <p:cNvSpPr/>
          <p:nvPr>
            <p:custDataLst>
              <p:tags r:id="rId3"/>
            </p:custDataLst>
          </p:nvPr>
        </p:nvSpPr>
        <p:spPr>
          <a:xfrm>
            <a:off x="1450460" y="3956274"/>
            <a:ext cx="565480" cy="539591"/>
          </a:xfrm>
          <a:prstGeom prst="round2DiagRect">
            <a:avLst>
              <a:gd name="adj1" fmla="val 26654"/>
              <a:gd name="adj2" fmla="val 0"/>
            </a:avLst>
          </a:prstGeom>
          <a:solidFill>
            <a:schemeClr val="accent3"/>
          </a:solidFill>
          <a:ln>
            <a:noFill/>
          </a:ln>
          <a:effectLst>
            <a:outerShdw blurRad="165100" dist="25400" dir="2700000" sx="102000" sy="102000" algn="tl" rotWithShape="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640" name="直角三角形 17"/>
          <p:cNvSpPr/>
          <p:nvPr>
            <p:custDataLst>
              <p:tags r:id="rId4"/>
            </p:custDataLst>
          </p:nvPr>
        </p:nvSpPr>
        <p:spPr>
          <a:xfrm>
            <a:off x="2016066" y="3956926"/>
            <a:ext cx="85199" cy="141997"/>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642" name="文本框 27"/>
          <p:cNvSpPr txBox="1"/>
          <p:nvPr>
            <p:custDataLst>
              <p:tags r:id="rId5"/>
            </p:custDataLst>
          </p:nvPr>
        </p:nvSpPr>
        <p:spPr>
          <a:xfrm>
            <a:off x="2052599" y="4109581"/>
            <a:ext cx="8394896" cy="769627"/>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600">
                <a:solidFill>
                  <a:schemeClr val="dk1">
                    <a:lumMod val="80000"/>
                    <a:lumOff val="20000"/>
                  </a:schemeClr>
                </a:solidFill>
                <a:latin typeface="+mn-ea"/>
                <a:sym typeface="+mn-ea"/>
              </a:rPr>
              <a:t>阻尼振动可以分为过阻尼振动、临界阻尼振动和欠阻尼振动三种类型。</a:t>
            </a:r>
            <a:endParaRPr lang="en-US" altLang="zh-CN" sz="1600">
              <a:solidFill>
                <a:schemeClr val="dk1">
                  <a:lumMod val="80000"/>
                  <a:lumOff val="20000"/>
                </a:schemeClr>
              </a:solidFill>
              <a:latin typeface="+mn-ea"/>
              <a:sym typeface="+mn-ea"/>
            </a:endParaRPr>
          </a:p>
        </p:txBody>
      </p:sp>
      <p:sp>
        <p:nvSpPr>
          <p:cNvPr id="1049644" name="对角圆角矩形 52"/>
          <p:cNvSpPr/>
          <p:nvPr>
            <p:custDataLst>
              <p:tags r:id="rId6"/>
            </p:custDataLst>
          </p:nvPr>
        </p:nvSpPr>
        <p:spPr>
          <a:xfrm>
            <a:off x="1450460" y="1507269"/>
            <a:ext cx="9291232" cy="783116"/>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646" name="对角圆角矩形 53"/>
          <p:cNvSpPr/>
          <p:nvPr>
            <p:custDataLst>
              <p:tags r:id="rId7"/>
            </p:custDataLst>
          </p:nvPr>
        </p:nvSpPr>
        <p:spPr>
          <a:xfrm>
            <a:off x="1450460" y="1364400"/>
            <a:ext cx="565480" cy="539591"/>
          </a:xfrm>
          <a:prstGeom prst="round2DiagRect">
            <a:avLst>
              <a:gd name="adj1" fmla="val 26654"/>
              <a:gd name="adj2" fmla="val 0"/>
            </a:avLst>
          </a:prstGeom>
          <a:solidFill>
            <a:schemeClr val="accent1"/>
          </a:solidFill>
          <a:ln>
            <a:noFill/>
          </a:ln>
          <a:effectLst>
            <a:outerShdw blurRad="165100" dist="25400" dir="2700000" sx="102000" sy="102000" algn="tl" rotWithShape="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648" name="直角三角形 54"/>
          <p:cNvSpPr/>
          <p:nvPr>
            <p:custDataLst>
              <p:tags r:id="rId8"/>
            </p:custDataLst>
          </p:nvPr>
        </p:nvSpPr>
        <p:spPr>
          <a:xfrm>
            <a:off x="2016066" y="1365052"/>
            <a:ext cx="85199" cy="141997"/>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650" name="文本框 56"/>
          <p:cNvSpPr txBox="1"/>
          <p:nvPr>
            <p:custDataLst>
              <p:tags r:id="rId9"/>
            </p:custDataLst>
          </p:nvPr>
        </p:nvSpPr>
        <p:spPr>
          <a:xfrm>
            <a:off x="2052599" y="1510531"/>
            <a:ext cx="8394896" cy="769627"/>
          </a:xfrm>
          <a:prstGeom prst="rect">
            <a:avLst/>
          </a:prstGeom>
          <a:noFill/>
        </p:spPr>
        <p:txBody>
          <a:bodyPr wrap="square" tIns="0" bIns="107950" rtlCol="0" anchor="ctr" anchorCtr="0">
            <a:normAutofit fontScale="95556"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a:solidFill>
                  <a:schemeClr val="dk1">
                    <a:lumMod val="80000"/>
                    <a:lumOff val="20000"/>
                  </a:schemeClr>
                </a:solidFill>
                <a:latin typeface="+mn-ea"/>
                <a:sym typeface="+mn-ea"/>
              </a:rPr>
              <a:t>阻尼振动是指在振动过程中由于阻尼力的作用振动的振幅逐渐减小最后趋于稳定的振动。</a:t>
            </a:r>
            <a:endParaRPr lang="zh-CN" altLang="en-US">
              <a:solidFill>
                <a:schemeClr val="dk1">
                  <a:lumMod val="80000"/>
                  <a:lumOff val="20000"/>
                </a:schemeClr>
              </a:solidFill>
              <a:latin typeface="+mn-ea"/>
              <a:sym typeface="+mn-ea"/>
            </a:endParaRPr>
          </a:p>
        </p:txBody>
      </p:sp>
      <p:sp>
        <p:nvSpPr>
          <p:cNvPr id="1049652" name="对角圆角矩形 5"/>
          <p:cNvSpPr/>
          <p:nvPr>
            <p:custDataLst>
              <p:tags r:id="rId10"/>
            </p:custDataLst>
          </p:nvPr>
        </p:nvSpPr>
        <p:spPr>
          <a:xfrm>
            <a:off x="1450460" y="2802880"/>
            <a:ext cx="9291232" cy="783116"/>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654" name="对角圆角矩形 6"/>
          <p:cNvSpPr/>
          <p:nvPr>
            <p:custDataLst>
              <p:tags r:id="rId11"/>
            </p:custDataLst>
          </p:nvPr>
        </p:nvSpPr>
        <p:spPr>
          <a:xfrm>
            <a:off x="1450460" y="2660011"/>
            <a:ext cx="565480" cy="539591"/>
          </a:xfrm>
          <a:prstGeom prst="round2DiagRect">
            <a:avLst>
              <a:gd name="adj1" fmla="val 26654"/>
              <a:gd name="adj2" fmla="val 0"/>
            </a:avLst>
          </a:prstGeom>
          <a:solidFill>
            <a:schemeClr val="accent2"/>
          </a:solidFill>
          <a:ln>
            <a:noFill/>
          </a:ln>
          <a:effectLst>
            <a:outerShdw blurRad="165100" dist="25400" dir="2700000" sx="102000" sy="102000" algn="tl" rotWithShape="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656" name="直角三角形 7"/>
          <p:cNvSpPr/>
          <p:nvPr>
            <p:custDataLst>
              <p:tags r:id="rId12"/>
            </p:custDataLst>
          </p:nvPr>
        </p:nvSpPr>
        <p:spPr>
          <a:xfrm>
            <a:off x="2016066" y="2661315"/>
            <a:ext cx="85199" cy="141997"/>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658" name="文本框 8"/>
          <p:cNvSpPr txBox="1"/>
          <p:nvPr>
            <p:custDataLst>
              <p:tags r:id="rId13"/>
            </p:custDataLst>
          </p:nvPr>
        </p:nvSpPr>
        <p:spPr>
          <a:xfrm>
            <a:off x="2052599" y="2813970"/>
            <a:ext cx="8394896" cy="769627"/>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600">
                <a:solidFill>
                  <a:schemeClr val="dk1">
                    <a:lumMod val="80000"/>
                    <a:lumOff val="20000"/>
                  </a:schemeClr>
                </a:solidFill>
                <a:latin typeface="+mn-ea"/>
                <a:sym typeface="+mn-ea"/>
              </a:rPr>
              <a:t>阻尼力的大小与振动的频率、振幅、阻尼系数等因素有关。</a:t>
            </a:r>
            <a:endParaRPr lang="zh-CN" altLang="en-US" sz="1600">
              <a:solidFill>
                <a:schemeClr val="dk1">
                  <a:lumMod val="80000"/>
                  <a:lumOff val="20000"/>
                </a:schemeClr>
              </a:solidFill>
              <a:latin typeface="+mn-ea"/>
              <a:sym typeface="+mn-ea"/>
            </a:endParaRPr>
          </a:p>
        </p:txBody>
      </p:sp>
      <p:sp>
        <p:nvSpPr>
          <p:cNvPr id="1049660" name="对角圆角矩形 9"/>
          <p:cNvSpPr/>
          <p:nvPr>
            <p:custDataLst>
              <p:tags r:id="rId14"/>
            </p:custDataLst>
          </p:nvPr>
        </p:nvSpPr>
        <p:spPr>
          <a:xfrm>
            <a:off x="1450460" y="5394754"/>
            <a:ext cx="9291232" cy="783116"/>
          </a:xfrm>
          <a:prstGeom prst="round2DiagRect">
            <a:avLst>
              <a:gd name="adj1" fmla="val 26654"/>
              <a:gd name="adj2" fmla="val 20751"/>
            </a:avLst>
          </a:prstGeom>
          <a:solidFill>
            <a:srgbClr val="F2F2F2"/>
          </a:solidFill>
          <a:ln>
            <a:noFill/>
          </a:ln>
          <a:effectLst>
            <a:outerShdw blurRad="254000" dist="38100" dir="6420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662" name="对角圆角矩形 10"/>
          <p:cNvSpPr/>
          <p:nvPr>
            <p:custDataLst>
              <p:tags r:id="rId15"/>
            </p:custDataLst>
          </p:nvPr>
        </p:nvSpPr>
        <p:spPr>
          <a:xfrm>
            <a:off x="1450460" y="5251884"/>
            <a:ext cx="565480" cy="539591"/>
          </a:xfrm>
          <a:prstGeom prst="round2DiagRect">
            <a:avLst>
              <a:gd name="adj1" fmla="val 26654"/>
              <a:gd name="adj2" fmla="val 0"/>
            </a:avLst>
          </a:prstGeom>
          <a:solidFill>
            <a:schemeClr val="accent4"/>
          </a:solidFill>
          <a:ln>
            <a:noFill/>
          </a:ln>
          <a:effectLst>
            <a:outerShdw blurRad="165100" dist="25400" dir="2700000" sx="102000" sy="102000" algn="tl" rotWithShape="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664" name="直角三角形 11"/>
          <p:cNvSpPr/>
          <p:nvPr>
            <p:custDataLst>
              <p:tags r:id="rId16"/>
            </p:custDataLst>
          </p:nvPr>
        </p:nvSpPr>
        <p:spPr>
          <a:xfrm>
            <a:off x="2016066" y="5252537"/>
            <a:ext cx="85199" cy="141997"/>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latin typeface="+mn-ea"/>
            </a:endParaRPr>
          </a:p>
        </p:txBody>
      </p:sp>
      <p:sp>
        <p:nvSpPr>
          <p:cNvPr id="1049666" name="文本框 12"/>
          <p:cNvSpPr txBox="1"/>
          <p:nvPr>
            <p:custDataLst>
              <p:tags r:id="rId17"/>
            </p:custDataLst>
          </p:nvPr>
        </p:nvSpPr>
        <p:spPr>
          <a:xfrm>
            <a:off x="2052599" y="5405192"/>
            <a:ext cx="8394896" cy="769627"/>
          </a:xfrm>
          <a:prstGeom prst="rect">
            <a:avLst/>
          </a:prstGeom>
          <a:noFill/>
        </p:spPr>
        <p:txBody>
          <a:bodyPr wrap="square" tIns="0" bIns="10795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600">
                <a:solidFill>
                  <a:schemeClr val="dk1">
                    <a:lumMod val="80000"/>
                    <a:lumOff val="20000"/>
                  </a:schemeClr>
                </a:solidFill>
                <a:latin typeface="+mn-ea"/>
                <a:sym typeface="+mn-ea"/>
              </a:rPr>
              <a:t>阻尼振动在工程中广泛应用如汽车减震器、机械设备的减振器等。</a:t>
            </a:r>
            <a:endParaRPr lang="en-US" altLang="zh-CN" sz="1600">
              <a:solidFill>
                <a:schemeClr val="dk1">
                  <a:lumMod val="80000"/>
                  <a:lumOff val="20000"/>
                </a:schemeClr>
              </a:solidFill>
              <a:latin typeface="+mn-ea"/>
              <a:sym typeface="+mn-ea"/>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13" name=""/>
        <p:cNvGrpSpPr/>
        <p:nvPr/>
      </p:nvGrpSpPr>
      <p:grpSpPr>
        <a:xfrm>
          <a:off x="0" y="0"/>
          <a:ext cx="0" cy="0"/>
        </a:xfrm>
      </p:grpSpPr>
      <p:sp>
        <p:nvSpPr>
          <p:cNvPr id="1049700" name="标题 1"/>
          <p:cNvSpPr>
            <a:spLocks noGrp="1"/>
          </p:cNvSpPr>
          <p:nvPr>
            <p:ph type="title"/>
          </p:nvPr>
        </p:nvSpPr>
        <p:spPr/>
        <p:txBody>
          <a:bodyPr/>
          <a:lstStyle/>
          <a:p>
            <a:r>
              <a:rPr lang="zh-CN" altLang="en-US"/>
              <a:t>受迫振动</a:t>
            </a:r>
            <a:endParaRPr lang="zh-CN" altLang="en-US"/>
          </a:p>
        </p:txBody>
      </p:sp>
      <p:sp>
        <p:nvSpPr>
          <p:cNvPr id="1049702" name="任意多边形 20"/>
          <p:cNvSpPr/>
          <p:nvPr>
            <p:custDataLst>
              <p:tags r:id="rId2"/>
            </p:custDataLst>
          </p:nvPr>
        </p:nvSpPr>
        <p:spPr>
          <a:xfrm rot="2700000">
            <a:off x="1675982" y="1364400"/>
            <a:ext cx="1291603" cy="129384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49704" name="文本框 24"/>
          <p:cNvSpPr txBox="1"/>
          <p:nvPr>
            <p:custDataLst>
              <p:tags r:id="rId3"/>
            </p:custDataLst>
          </p:nvPr>
        </p:nvSpPr>
        <p:spPr bwMode="auto">
          <a:xfrm>
            <a:off x="1317531" y="3113403"/>
            <a:ext cx="2008977" cy="3064097"/>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受迫振动的定义：物体在外力作用下产生的振动</a:t>
            </a:r>
            <a:endParaRPr lang="zh-CN" altLang="en-US" sz="2000" spc="150">
              <a:solidFill>
                <a:schemeClr val="tx1">
                  <a:lumMod val="75000"/>
                  <a:lumOff val="25000"/>
                </a:schemeClr>
              </a:solidFill>
              <a:latin typeface="+mn-ea"/>
              <a:sym typeface="+mn-ea"/>
            </a:endParaRPr>
          </a:p>
        </p:txBody>
      </p:sp>
      <p:sp>
        <p:nvSpPr>
          <p:cNvPr id="1049706" name="矩形 42"/>
          <p:cNvSpPr/>
          <p:nvPr>
            <p:custDataLst>
              <p:tags r:id="rId4"/>
            </p:custDataLst>
          </p:nvPr>
        </p:nvSpPr>
        <p:spPr>
          <a:xfrm>
            <a:off x="1450558" y="2733328"/>
            <a:ext cx="1742579" cy="123401"/>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
        <p:nvSpPr>
          <p:cNvPr id="1049708" name="任意多边形 18"/>
          <p:cNvSpPr/>
          <p:nvPr>
            <p:custDataLst>
              <p:tags r:id="rId5"/>
            </p:custDataLst>
          </p:nvPr>
        </p:nvSpPr>
        <p:spPr>
          <a:xfrm rot="5400000">
            <a:off x="4192345" y="1364400"/>
            <a:ext cx="1291603" cy="129384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49710" name="文本框 27"/>
          <p:cNvSpPr txBox="1"/>
          <p:nvPr>
            <p:custDataLst>
              <p:tags r:id="rId6"/>
            </p:custDataLst>
          </p:nvPr>
        </p:nvSpPr>
        <p:spPr bwMode="auto">
          <a:xfrm>
            <a:off x="3833239" y="3113403"/>
            <a:ext cx="2008977" cy="3064097"/>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受迫振动的频率：与外力的频率相同</a:t>
            </a:r>
            <a:endParaRPr lang="zh-CN" altLang="en-US" sz="2000" spc="150">
              <a:solidFill>
                <a:schemeClr val="tx1">
                  <a:lumMod val="75000"/>
                  <a:lumOff val="25000"/>
                </a:schemeClr>
              </a:solidFill>
              <a:latin typeface="+mn-ea"/>
              <a:sym typeface="+mn-ea"/>
            </a:endParaRPr>
          </a:p>
        </p:txBody>
      </p:sp>
      <p:sp>
        <p:nvSpPr>
          <p:cNvPr id="1049712" name="矩形 43"/>
          <p:cNvSpPr/>
          <p:nvPr>
            <p:custDataLst>
              <p:tags r:id="rId7"/>
            </p:custDataLst>
          </p:nvPr>
        </p:nvSpPr>
        <p:spPr>
          <a:xfrm>
            <a:off x="3966921" y="2733328"/>
            <a:ext cx="1742579" cy="123401"/>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
        <p:nvSpPr>
          <p:cNvPr id="1049714" name="任意多边形 21"/>
          <p:cNvSpPr/>
          <p:nvPr>
            <p:custDataLst>
              <p:tags r:id="rId8"/>
            </p:custDataLst>
          </p:nvPr>
        </p:nvSpPr>
        <p:spPr>
          <a:xfrm rot="18900000" flipH="1">
            <a:off x="6708053" y="1364400"/>
            <a:ext cx="1291603" cy="129384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49716" name="文本框 30"/>
          <p:cNvSpPr txBox="1"/>
          <p:nvPr>
            <p:custDataLst>
              <p:tags r:id="rId9"/>
            </p:custDataLst>
          </p:nvPr>
        </p:nvSpPr>
        <p:spPr bwMode="auto">
          <a:xfrm>
            <a:off x="6349602" y="3113403"/>
            <a:ext cx="2008977" cy="3064097"/>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受迫振动的振幅：与外力的大小和物体的质量有关</a:t>
            </a:r>
            <a:endParaRPr lang="zh-CN" altLang="en-US" sz="2000" spc="150">
              <a:solidFill>
                <a:schemeClr val="tx1">
                  <a:lumMod val="75000"/>
                  <a:lumOff val="25000"/>
                </a:schemeClr>
              </a:solidFill>
              <a:latin typeface="+mn-ea"/>
              <a:sym typeface="+mn-ea"/>
            </a:endParaRPr>
          </a:p>
        </p:txBody>
      </p:sp>
      <p:sp>
        <p:nvSpPr>
          <p:cNvPr id="1049718" name="矩形 44"/>
          <p:cNvSpPr/>
          <p:nvPr>
            <p:custDataLst>
              <p:tags r:id="rId10"/>
            </p:custDataLst>
          </p:nvPr>
        </p:nvSpPr>
        <p:spPr>
          <a:xfrm>
            <a:off x="6481973" y="2733328"/>
            <a:ext cx="1742579" cy="123401"/>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
        <p:nvSpPr>
          <p:cNvPr id="1049720" name="任意多边形 22"/>
          <p:cNvSpPr/>
          <p:nvPr>
            <p:custDataLst>
              <p:tags r:id="rId11"/>
            </p:custDataLst>
          </p:nvPr>
        </p:nvSpPr>
        <p:spPr>
          <a:xfrm rot="2700000" flipH="1" flipV="1">
            <a:off x="9223761" y="1364400"/>
            <a:ext cx="1291603" cy="1293847"/>
          </a:xfrm>
          <a:custGeom>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20000"/>
              </a:lnSpc>
            </a:pPr>
            <a:endParaRPr>
              <a:latin typeface="+mn-ea"/>
              <a:sym typeface="Arial" pitchFamily="34" charset="0"/>
            </a:endParaRPr>
          </a:p>
        </p:txBody>
      </p:sp>
      <p:sp>
        <p:nvSpPr>
          <p:cNvPr id="1049722" name="文本框 33"/>
          <p:cNvSpPr txBox="1"/>
          <p:nvPr>
            <p:custDataLst>
              <p:tags r:id="rId12"/>
            </p:custDataLst>
          </p:nvPr>
        </p:nvSpPr>
        <p:spPr bwMode="auto">
          <a:xfrm>
            <a:off x="8865310" y="3113403"/>
            <a:ext cx="2008977" cy="3064097"/>
          </a:xfrm>
          <a:prstGeom prst="rect">
            <a:avLst/>
          </a:prstGeom>
          <a:noFill/>
        </p:spPr>
        <p:txBody>
          <a:bodyPr vert="horz" wrap="square" lIns="91440" tIns="45720" rIns="91440" bIns="4572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ct val="0"/>
              </a:spcBef>
              <a:spcAft>
                <a:spcPct val="0"/>
              </a:spcAft>
              <a:buClrTx/>
              <a:buSzTx/>
              <a:buFontTx/>
            </a:pPr>
            <a:r>
              <a:rPr lang="zh-CN" altLang="en-US" sz="2000" spc="150">
                <a:solidFill>
                  <a:schemeClr val="tx1">
                    <a:lumMod val="75000"/>
                    <a:lumOff val="25000"/>
                  </a:schemeClr>
                </a:solidFill>
                <a:latin typeface="+mn-ea"/>
                <a:sym typeface="+mn-ea"/>
              </a:rPr>
              <a:t>受迫振动的相位：与外力的相位相同</a:t>
            </a:r>
            <a:endParaRPr lang="zh-CN" altLang="en-US" sz="2000" spc="150">
              <a:solidFill>
                <a:schemeClr val="tx1">
                  <a:lumMod val="75000"/>
                  <a:lumOff val="25000"/>
                </a:schemeClr>
              </a:solidFill>
              <a:latin typeface="+mn-ea"/>
              <a:sym typeface="+mn-ea"/>
            </a:endParaRPr>
          </a:p>
        </p:txBody>
      </p:sp>
      <p:sp>
        <p:nvSpPr>
          <p:cNvPr id="1049724" name="矩形 45"/>
          <p:cNvSpPr/>
          <p:nvPr>
            <p:custDataLst>
              <p:tags r:id="rId13"/>
            </p:custDataLst>
          </p:nvPr>
        </p:nvSpPr>
        <p:spPr>
          <a:xfrm>
            <a:off x="8998337" y="2733328"/>
            <a:ext cx="1742579" cy="123401"/>
          </a:xfrm>
          <a:prstGeom prst="rect">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lnSpc>
                <a:spcPct val="140000"/>
              </a:lnSpc>
            </a:pPr>
            <a:endParaRPr>
              <a:latin typeface="+mn-ea"/>
              <a:sym typeface="Arial" pitchFamily="34" charset="0"/>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21" name=""/>
        <p:cNvGrpSpPr/>
        <p:nvPr/>
      </p:nvGrpSpPr>
      <p:grpSpPr>
        <a:xfrm>
          <a:off x="0" y="0"/>
          <a:ext cx="0" cy="0"/>
        </a:xfrm>
      </p:grpSpPr>
      <p:sp>
        <p:nvSpPr>
          <p:cNvPr id="1049758" name="标题 1"/>
          <p:cNvSpPr>
            <a:spLocks noGrp="1"/>
          </p:cNvSpPr>
          <p:nvPr>
            <p:ph type="title"/>
          </p:nvPr>
        </p:nvSpPr>
        <p:spPr/>
        <p:txBody>
          <a:bodyPr/>
          <a:lstStyle/>
          <a:p>
            <a:r>
              <a:rPr lang="zh-CN" altLang="en-US"/>
              <a:t>共振现象</a:t>
            </a:r>
            <a:endParaRPr lang="zh-CN" altLang="en-US"/>
          </a:p>
        </p:txBody>
      </p:sp>
      <p:sp>
        <p:nvSpPr>
          <p:cNvPr id="1049760" name="圆角矩形 3"/>
          <p:cNvSpPr/>
          <p:nvPr>
            <p:custDataLst>
              <p:tags r:id="rId2"/>
            </p:custDataLst>
          </p:nvPr>
        </p:nvSpPr>
        <p:spPr>
          <a:xfrm rot="16200000">
            <a:off x="5632130" y="-3304692"/>
            <a:ext cx="926380" cy="10513457"/>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762" name="圆角矩形 4"/>
          <p:cNvSpPr/>
          <p:nvPr>
            <p:custDataLst>
              <p:tags r:id="rId3"/>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fontAlgn="auto">
              <a:lnSpc>
                <a:spcPct val="120000"/>
              </a:lnSpc>
            </a:pPr>
            <a:endParaRPr lang="zh-CN" altLang="en-US">
              <a:solidFill>
                <a:schemeClr val="tx1">
                  <a:lumMod val="75000"/>
                  <a:lumOff val="25000"/>
                </a:schemeClr>
              </a:solidFill>
              <a:effectLst/>
              <a:latin typeface="+mn-ea"/>
            </a:endParaRPr>
          </a:p>
        </p:txBody>
      </p:sp>
      <p:sp>
        <p:nvSpPr>
          <p:cNvPr id="1049764" name="圆角矩形 5"/>
          <p:cNvSpPr/>
          <p:nvPr>
            <p:custDataLst>
              <p:tags r:id="rId4"/>
            </p:custDataLst>
          </p:nvPr>
        </p:nvSpPr>
        <p:spPr>
          <a:xfrm rot="16200000">
            <a:off x="5633353" y="-2084208"/>
            <a:ext cx="926380" cy="10514220"/>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766" name="圆角矩形 6"/>
          <p:cNvSpPr/>
          <p:nvPr>
            <p:custDataLst>
              <p:tags r:id="rId5"/>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
        <p:nvSpPr>
          <p:cNvPr id="1049768" name="圆角矩形 9"/>
          <p:cNvSpPr/>
          <p:nvPr>
            <p:custDataLst>
              <p:tags r:id="rId6"/>
            </p:custDataLst>
          </p:nvPr>
        </p:nvSpPr>
        <p:spPr>
          <a:xfrm rot="16200000">
            <a:off x="5632130" y="-886948"/>
            <a:ext cx="926380" cy="10513457"/>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770" name="圆角矩形 10"/>
          <p:cNvSpPr/>
          <p:nvPr>
            <p:custDataLst>
              <p:tags r:id="rId7"/>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fontAlgn="auto">
              <a:lnSpc>
                <a:spcPct val="120000"/>
              </a:lnSpc>
            </a:pPr>
            <a:endParaRPr lang="zh-CN" altLang="en-US">
              <a:solidFill>
                <a:schemeClr val="tx1">
                  <a:lumMod val="75000"/>
                  <a:lumOff val="25000"/>
                </a:schemeClr>
              </a:solidFill>
              <a:effectLst/>
              <a:latin typeface="+mn-ea"/>
            </a:endParaRPr>
          </a:p>
        </p:txBody>
      </p:sp>
      <p:sp>
        <p:nvSpPr>
          <p:cNvPr id="1049772" name="圆角矩形 11"/>
          <p:cNvSpPr/>
          <p:nvPr>
            <p:custDataLst>
              <p:tags r:id="rId8"/>
            </p:custDataLst>
          </p:nvPr>
        </p:nvSpPr>
        <p:spPr>
          <a:xfrm rot="16200000">
            <a:off x="5633353" y="332926"/>
            <a:ext cx="926380" cy="10514220"/>
          </a:xfrm>
          <a:prstGeom prst="roundRect">
            <a:avLst>
              <a:gd name="adj" fmla="val 0"/>
            </a:avLst>
          </a:prstGeom>
          <a:solidFill>
            <a:schemeClr val="bg1"/>
          </a:solidFill>
          <a:ln>
            <a:noFill/>
          </a:ln>
          <a:effectLst>
            <a:outerShdw blurRad="279400" dist="114300" dir="1020000" algn="b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lnSpc>
                <a:spcPct val="120000"/>
              </a:lnSpc>
              <a:buClrTx/>
              <a:buSzTx/>
              <a:buFontTx/>
            </a:pPr>
            <a:endParaRPr lang="zh-CN" altLang="en-US">
              <a:solidFill>
                <a:schemeClr val="tx1">
                  <a:lumMod val="75000"/>
                  <a:lumOff val="25000"/>
                </a:schemeClr>
              </a:solidFill>
              <a:latin typeface="+mn-ea"/>
              <a:sym typeface="+mn-ea"/>
            </a:endParaRPr>
          </a:p>
        </p:txBody>
      </p:sp>
      <p:sp>
        <p:nvSpPr>
          <p:cNvPr id="1049774" name="圆角矩形 12"/>
          <p:cNvSpPr/>
          <p:nvPr>
            <p:custDataLst>
              <p:tags r:id="rId9"/>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blurRad="381000" dist="63500" dir="18900000" algn="bl"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a:bodyP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lvl="0" algn="ctr">
              <a:lnSpc>
                <a:spcPct val="120000"/>
              </a:lnSpc>
              <a:buClrTx/>
              <a:buSzTx/>
              <a:buFontTx/>
            </a:pPr>
            <a:endParaRPr lang="zh-CN" altLang="en-US">
              <a:solidFill>
                <a:schemeClr val="tx1">
                  <a:lumMod val="75000"/>
                  <a:lumOff val="25000"/>
                </a:schemeClr>
              </a:solidFill>
              <a:effectLst/>
              <a:latin typeface="+mn-ea"/>
              <a:sym typeface="+mn-ea"/>
            </a:endParaRPr>
          </a:p>
        </p:txBody>
      </p:sp>
      <p:sp>
        <p:nvSpPr>
          <p:cNvPr id="1049776" name="文本框 7"/>
          <p:cNvSpPr txBox="1"/>
          <p:nvPr>
            <p:custDataLst>
              <p:tags r:id="rId10"/>
            </p:custDataLst>
          </p:nvPr>
        </p:nvSpPr>
        <p:spPr>
          <a:xfrm>
            <a:off x="1280068" y="3906372"/>
            <a:ext cx="10071997" cy="926380"/>
          </a:xfrm>
          <a:prstGeom prst="rect">
            <a:avLst/>
          </a:prstGeom>
        </p:spPr>
        <p:txBody>
          <a:bodyPr vert="horz" wrap="square" lIns="90000" tIns="46800" rIns="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共振危害：可能导致系统损坏或失效</a:t>
            </a:r>
            <a:endParaRPr lang="zh-CN" altLang="en-US" sz="2400">
              <a:latin typeface="+mn-ea"/>
              <a:ea typeface="+mn-ea"/>
            </a:endParaRPr>
          </a:p>
        </p:txBody>
      </p:sp>
      <p:sp>
        <p:nvSpPr>
          <p:cNvPr id="1049778" name="文本框 8"/>
          <p:cNvSpPr txBox="1"/>
          <p:nvPr>
            <p:custDataLst>
              <p:tags r:id="rId11"/>
            </p:custDataLst>
          </p:nvPr>
        </p:nvSpPr>
        <p:spPr>
          <a:xfrm>
            <a:off x="1280068" y="5127467"/>
            <a:ext cx="10071997" cy="925617"/>
          </a:xfrm>
          <a:prstGeom prst="rect">
            <a:avLst/>
          </a:prstGeom>
        </p:spPr>
        <p:txBody>
          <a:bodyPr vert="horz" wrap="square" lIns="90000" tIns="46800" rIns="9000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共振应用：利用共振原理进行振动测试、振动分析等</a:t>
            </a:r>
            <a:endParaRPr lang="zh-CN" altLang="en-US" sz="2400">
              <a:latin typeface="+mn-ea"/>
              <a:ea typeface="+mn-ea"/>
            </a:endParaRPr>
          </a:p>
        </p:txBody>
      </p:sp>
      <p:sp>
        <p:nvSpPr>
          <p:cNvPr id="1049780" name="文本框 13"/>
          <p:cNvSpPr txBox="1"/>
          <p:nvPr>
            <p:custDataLst>
              <p:tags r:id="rId12"/>
            </p:custDataLst>
          </p:nvPr>
        </p:nvSpPr>
        <p:spPr>
          <a:xfrm>
            <a:off x="1280068" y="1488627"/>
            <a:ext cx="10071997" cy="926380"/>
          </a:xfrm>
          <a:prstGeom prst="rect">
            <a:avLst/>
          </a:prstGeom>
        </p:spPr>
        <p:txBody>
          <a:bodyPr vert="horz" wrap="square" lIns="90000" tIns="46800" rIns="0" bIns="46800" rtlCol="0" anchor="ctr" anchorCtr="0">
            <a:normAutofit lnSpcReduction="10000"/>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共振现象：当外界激励频率与系统固有频率相同时系统振动幅度急剧增大的现象</a:t>
            </a:r>
            <a:endParaRPr lang="zh-CN" altLang="en-US" sz="2400">
              <a:latin typeface="+mn-ea"/>
              <a:ea typeface="+mn-ea"/>
            </a:endParaRPr>
          </a:p>
        </p:txBody>
      </p:sp>
      <p:sp>
        <p:nvSpPr>
          <p:cNvPr id="1049782" name="文本框 14"/>
          <p:cNvSpPr txBox="1"/>
          <p:nvPr>
            <p:custDataLst>
              <p:tags r:id="rId13"/>
            </p:custDataLst>
          </p:nvPr>
        </p:nvSpPr>
        <p:spPr>
          <a:xfrm>
            <a:off x="1280068" y="2710945"/>
            <a:ext cx="10071997" cy="925617"/>
          </a:xfrm>
          <a:prstGeom prst="rect">
            <a:avLst/>
          </a:prstGeom>
        </p:spPr>
        <p:txBody>
          <a:bodyPr vert="horz" wrap="square" lIns="90000" tIns="46800" rIns="90000" bIns="46800" rtlCol="0" anchor="ctr" anchorCtr="0">
            <a:normAutofit/>
          </a:bodyPr>
          <a:lstStyle>
            <a:defPPr>
              <a:defRPr lang="zh-CN"/>
            </a:defPPr>
            <a:lvl1pPr marL="0" algn="l" defTabSz="914400" rtl="0" eaLnBrk="1" fontAlgn="auto" latinLnBrk="0" hangingPunct="1">
              <a:lnSpc>
                <a:spcPct val="120000"/>
              </a:lnSpc>
              <a:spcBef>
                <a:spcPct val="0"/>
              </a:spcBef>
              <a:buNone/>
              <a:defRPr sz="1600" b="0" u="none" strike="noStrike" kern="1200" cap="none" spc="200" normalizeH="0" baseline="0">
                <a:solidFill>
                  <a:schemeClr val="tx1"/>
                </a:solidFill>
                <a:latin typeface="Arial" pitchFamily="34" charset="0"/>
                <a:ea typeface="微软雅黑" panose="020b0503020204020204" pitchFamily="34" charset="-122"/>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a:latin typeface="+mn-ea"/>
                <a:ea typeface="+mn-ea"/>
              </a:rPr>
              <a:t>共振条件：外界激励频率等于系统固有频率</a:t>
            </a:r>
            <a:endParaRPr lang="zh-CN" altLang="en-US" sz="2400">
              <a:latin typeface="+mn-ea"/>
              <a:ea typeface="+mn-ea"/>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29" name=""/>
        <p:cNvGrpSpPr/>
        <p:nvPr/>
      </p:nvGrpSpPr>
      <p:grpSpPr>
        <a:xfrm>
          <a:off x="0" y="0"/>
          <a:ext cx="0" cy="0"/>
        </a:xfrm>
      </p:grpSpPr>
      <p:sp>
        <p:nvSpPr>
          <p:cNvPr id="1049816" name="标题"/>
          <p:cNvSpPr>
            <a:spLocks noGrp="1"/>
          </p:cNvSpPr>
          <p:nvPr>
            <p:ph type="title"/>
            <p:custDataLst>
              <p:tags r:id="rId2"/>
            </p:custDataLst>
          </p:nvPr>
        </p:nvSpPr>
        <p:spPr>
          <a:xfrm>
            <a:off x="1526400" y="3137808"/>
            <a:ext cx="9144000" cy="2006395"/>
          </a:xfrm>
        </p:spPr>
        <p:txBody>
          <a:bodyPr/>
          <a:lstStyle/>
          <a:p>
            <a:r>
              <a:rPr lang="zh-CN" altLang="en-US"/>
              <a:t>机械振动的产生和传播</a:t>
            </a:r>
            <a:endParaRPr lang="zh-CN" altLang="en-US"/>
          </a:p>
        </p:txBody>
      </p:sp>
      <p:sp>
        <p:nvSpPr>
          <p:cNvPr id="1049818" name="节编号"/>
          <p:cNvSpPr>
            <a:spLocks noGrp="1"/>
          </p:cNvSpPr>
          <p:nvPr>
            <p:ph type="body" sz="quarter" idx="13"/>
            <p:custDataLst>
              <p:tags r:id="rId3"/>
            </p:custDataLst>
          </p:nvPr>
        </p:nvSpPr>
        <p:spPr>
          <a:xfrm>
            <a:off x="1524000" y="728330"/>
            <a:ext cx="9144000" cy="2203901"/>
          </a:xfrm>
        </p:spPr>
        <p:txBody>
          <a:bodyPr/>
          <a:lstStyle/>
          <a:p>
            <a:r>
              <a:rPr lang="en-US" altLang="zh-CN"/>
              <a:t>PRT FOUR</a:t>
            </a:r>
            <a:endParaRPr lang="en-US" altLang="zh-CN"/>
          </a:p>
        </p:txBody>
      </p:sp>
    </p:spTree>
    <p:custDataLst>
      <p:tags r:id="rId4"/>
    </p:custData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https://d.book118.com/045141334323011102</a:t>
            </a:r>
          </a:p>
        </p:txBody>
      </p:sp>
    </p:spTree>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
  <p:tag name="KSO_WM_UNIT_INDEX" val="3"/>
  <p:tag name="KSO_WM_UNIT_LAYERLEVEL" val="1"/>
  <p:tag name="KSO_WM_UNIT_TYPE" val="i"/>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
  <p:tag name="KSO_WM_UNIT_INDEX" val="4"/>
  <p:tag name="KSO_WM_UNIT_LAYERLEVEL" val="1"/>
  <p:tag name="KSO_WM_UNIT_TYPE" val="i"/>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
  <p:tag name="KSO_WM_UNIT_INDEX" val="5"/>
  <p:tag name="KSO_WM_UNIT_LAYERLEVEL" val="1"/>
  <p:tag name="KSO_WM_UNIT_TYPE" val="i"/>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6"/>
  <p:tag name="KSO_WM_UNIT_INDEX" val="6"/>
  <p:tag name="KSO_WM_UNIT_LAYERLEVEL" val="1"/>
  <p:tag name="KSO_WM_UNIT_TYPE" val="i"/>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7"/>
  <p:tag name="KSO_WM_UNIT_INDEX" val="7"/>
  <p:tag name="KSO_WM_UNIT_LAYERLEVEL" val="1"/>
  <p:tag name="KSO_WM_UNIT_TYPE" val="i"/>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8"/>
  <p:tag name="KSO_WM_UNIT_INDEX" val="8"/>
  <p:tag name="KSO_WM_UNIT_LAYERLEVEL" val="1"/>
  <p:tag name="KSO_WM_UNIT_TYPE" val="i"/>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9"/>
  <p:tag name="KSO_WM_UNIT_INDEX" val="9"/>
  <p:tag name="KSO_WM_UNIT_LAYERLEVEL" val="1"/>
  <p:tag name="KSO_WM_UNIT_TYPE" val="i"/>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0"/>
  <p:tag name="KSO_WM_UNIT_INDEX" val="10"/>
  <p:tag name="KSO_WM_UNIT_LAYERLEVEL" val="1"/>
  <p:tag name="KSO_WM_UNIT_TYPE" val="i"/>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1"/>
  <p:tag name="KSO_WM_UNIT_INDEX" val="11"/>
  <p:tag name="KSO_WM_UNIT_LAYERLEVEL" val="1"/>
  <p:tag name="KSO_WM_UNIT_TYPE" val="i"/>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2"/>
  <p:tag name="KSO_WM_UNIT_INDEX" val="12"/>
  <p:tag name="KSO_WM_UNIT_LAYERLEVEL" val="1"/>
  <p:tag name="KSO_WM_UNIT_TYPE" val="i"/>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3"/>
  <p:tag name="KSO_WM_UNIT_INDEX" val="13"/>
  <p:tag name="KSO_WM_UNIT_LAYERLEVEL" val="1"/>
  <p:tag name="KSO_WM_UNIT_TYPE" val="i"/>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4"/>
  <p:tag name="KSO_WM_UNIT_INDEX" val="14"/>
  <p:tag name="KSO_WM_UNIT_LAYERLEVEL" val="1"/>
  <p:tag name="KSO_WM_UNIT_TYPE" val="i"/>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5"/>
  <p:tag name="KSO_WM_UNIT_INDEX" val="15"/>
  <p:tag name="KSO_WM_UNIT_LAYERLEVEL" val="1"/>
  <p:tag name="KSO_WM_UNIT_TYPE" val="i"/>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6"/>
  <p:tag name="KSO_WM_UNIT_INDEX" val="16"/>
  <p:tag name="KSO_WM_UNIT_LAYERLEVEL" val="1"/>
  <p:tag name="KSO_WM_UNIT_TYPE" val="i"/>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7"/>
  <p:tag name="KSO_WM_UNIT_INDEX" val="17"/>
  <p:tag name="KSO_WM_UNIT_LAYERLEVEL" val="1"/>
  <p:tag name="KSO_WM_UNIT_TYPE" val="i"/>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8"/>
  <p:tag name="KSO_WM_UNIT_INDEX" val="18"/>
  <p:tag name="KSO_WM_UNIT_LAYERLEVEL" val="1"/>
  <p:tag name="KSO_WM_UNIT_TYPE" val="i"/>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9"/>
  <p:tag name="KSO_WM_UNIT_INDEX" val="19"/>
  <p:tag name="KSO_WM_UNIT_LAYERLEVEL" val="1"/>
  <p:tag name="KSO_WM_UNIT_TYPE" val="i"/>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0"/>
  <p:tag name="KSO_WM_UNIT_INDEX" val="20"/>
  <p:tag name="KSO_WM_UNIT_LAYERLEVEL" val="1"/>
  <p:tag name="KSO_WM_UNIT_TYPE" val="i"/>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1"/>
  <p:tag name="KSO_WM_UNIT_INDEX" val="21"/>
  <p:tag name="KSO_WM_UNIT_LAYERLEVEL" val="1"/>
  <p:tag name="KSO_WM_UNIT_TYPE" val="i"/>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2"/>
  <p:tag name="KSO_WM_UNIT_INDEX" val="22"/>
  <p:tag name="KSO_WM_UNIT_LAYERLEVEL" val="1"/>
  <p:tag name="KSO_WM_UNIT_TYPE" val="i"/>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30"/>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f*3"/>
  <p:tag name="KSO_WM_UNIT_INDEX" val="3"/>
  <p:tag name="KSO_WM_UNIT_LAYERLEVEL" val="1"/>
  <p:tag name="KSO_WM_UNIT_NOCLEAR" val="0"/>
  <p:tag name="KSO_WM_UNIT_PRESET_TEXT" val="公司名占位符"/>
  <p:tag name="KSO_WM_UNIT_SUBTYPE" val="g"/>
  <p:tag name="KSO_WM_UNIT_TYPE" val="f"/>
  <p:tag name="KSO_WM_UNIT_VALUE" val="36"/>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f*1"/>
  <p:tag name="KSO_WM_UNIT_INDEX" val="1"/>
  <p:tag name="KSO_WM_UNIT_LAYERLEVEL" val="1"/>
  <p:tag name="KSO_WM_UNIT_NOCLEAR" val="0"/>
  <p:tag name="KSO_WM_UNIT_PRESET_TEXT" val="日期时间占位符"/>
  <p:tag name="KSO_WM_UNIT_SUBTYPE" val="c"/>
  <p:tag name="KSO_WM_UNIT_TYPE" val="f"/>
  <p:tag name="KSO_WM_UNIT_VALUE" val="8"/>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f*4"/>
  <p:tag name="KSO_WM_UNIT_INDEX" val="4"/>
  <p:tag name="KSO_WM_UNIT_LAYERLEVEL" val="1"/>
  <p:tag name="KSO_WM_UNIT_NOCLEAR" val="0"/>
  <p:tag name="KSO_WM_UNIT_PRESET_TEXT" val="署名占位符"/>
  <p:tag name="KSO_WM_UNIT_SUBTYPE" val="b"/>
  <p:tag name="KSO_WM_UNIT_TYPE" val="f"/>
  <p:tag name="KSO_WM_UNIT_VALUE" val="8"/>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编辑母版文本样式 二级 三级 四级 五级"/>
  <p:tag name="KSO_WM_UNIT_SUBTYPE" val="a"/>
  <p:tag name="KSO_WM_UNIT_TYPE" val="f"/>
  <p:tag name="KSO_WM_UNIT_VALUE" val="330"/>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
  <p:tag name="KSO_WM_UNIT_INDEX" val="1"/>
  <p:tag name="KSO_WM_UNIT_LAYERLEVEL" val="1"/>
  <p:tag name="KSO_WM_UNIT_TYPE" val="i"/>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
  <p:tag name="KSO_WM_UNIT_INDEX" val="3"/>
  <p:tag name="KSO_WM_UNIT_LAYERLEVEL" val="1"/>
  <p:tag name="KSO_WM_UNIT_TYPE" val="i"/>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
  <p:tag name="KSO_WM_UNIT_INDEX" val="4"/>
  <p:tag name="KSO_WM_UNIT_LAYERLEVEL" val="1"/>
  <p:tag name="KSO_WM_UNIT_TYPE" val="i"/>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5"/>
  <p:tag name="KSO_WM_UNIT_INDEX" val="5"/>
  <p:tag name="KSO_WM_UNIT_LAYERLEVEL" val="1"/>
  <p:tag name="KSO_WM_UNIT_TYPE" val="i"/>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
  <p:tag name="KSO_WM_UNIT_INDEX" val="6"/>
  <p:tag name="KSO_WM_UNIT_LAYERLEVEL" val="1"/>
  <p:tag name="KSO_WM_UNIT_TYPE" val="i"/>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
  <p:tag name="KSO_WM_UNIT_INDEX" val="7"/>
  <p:tag name="KSO_WM_UNIT_LAYERLEVEL" val="1"/>
  <p:tag name="KSO_WM_UNIT_TYPE" val="i"/>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
  <p:tag name="KSO_WM_UNIT_INDEX" val="8"/>
  <p:tag name="KSO_WM_UNIT_LAYERLEVEL" val="1"/>
  <p:tag name="KSO_WM_UNIT_TYPE" val="i"/>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9"/>
  <p:tag name="KSO_WM_UNIT_INDEX" val="9"/>
  <p:tag name="KSO_WM_UNIT_LAYERLEVEL" val="1"/>
  <p:tag name="KSO_WM_UNIT_TYPE" val="i"/>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0"/>
  <p:tag name="KSO_WM_UNIT_INDEX" val="10"/>
  <p:tag name="KSO_WM_UNIT_LAYERLEVEL" val="1"/>
  <p:tag name="KSO_WM_UNIT_TYPE" val="i"/>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1"/>
  <p:tag name="KSO_WM_UNIT_INDEX" val="11"/>
  <p:tag name="KSO_WM_UNIT_LAYERLEVEL" val="1"/>
  <p:tag name="KSO_WM_UNIT_TYPE" val="i"/>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2"/>
  <p:tag name="KSO_WM_UNIT_INDEX" val="12"/>
  <p:tag name="KSO_WM_UNIT_LAYERLEVEL" val="1"/>
  <p:tag name="KSO_WM_UNIT_TYPE" val="i"/>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3"/>
  <p:tag name="KSO_WM_UNIT_INDEX" val="13"/>
  <p:tag name="KSO_WM_UNIT_LAYERLEVEL" val="1"/>
  <p:tag name="KSO_WM_UNIT_TYPE" val="i"/>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4"/>
  <p:tag name="KSO_WM_UNIT_INDEX" val="14"/>
  <p:tag name="KSO_WM_UNIT_LAYERLEVEL" val="1"/>
  <p:tag name="KSO_WM_UNIT_TYPE" val="i"/>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5"/>
  <p:tag name="KSO_WM_UNIT_INDEX" val="15"/>
  <p:tag name="KSO_WM_UNIT_LAYERLEVEL" val="1"/>
  <p:tag name="KSO_WM_UNIT_TYPE" val="i"/>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6"/>
  <p:tag name="KSO_WM_UNIT_INDEX" val="16"/>
  <p:tag name="KSO_WM_UNIT_LAYERLEVEL" val="1"/>
  <p:tag name="KSO_WM_UNIT_TYPE" val="i"/>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7"/>
  <p:tag name="KSO_WM_UNIT_INDEX" val="17"/>
  <p:tag name="KSO_WM_UNIT_LAYERLEVEL" val="1"/>
  <p:tag name="KSO_WM_UNIT_TYPE" val="i"/>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8"/>
  <p:tag name="KSO_WM_UNIT_INDEX" val="18"/>
  <p:tag name="KSO_WM_UNIT_LAYERLEVEL" val="1"/>
  <p:tag name="KSO_WM_UNIT_TYPE" val="i"/>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9"/>
  <p:tag name="KSO_WM_UNIT_INDEX" val="19"/>
  <p:tag name="KSO_WM_UNIT_LAYERLEVEL" val="1"/>
  <p:tag name="KSO_WM_UNIT_TYPE" val="i"/>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0"/>
  <p:tag name="KSO_WM_UNIT_INDEX" val="20"/>
  <p:tag name="KSO_WM_UNIT_LAYERLEVEL" val="1"/>
  <p:tag name="KSO_WM_UNIT_TYPE" val="i"/>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1"/>
  <p:tag name="KSO_WM_UNIT_INDEX" val="21"/>
  <p:tag name="KSO_WM_UNIT_LAYERLEVEL" val="1"/>
  <p:tag name="KSO_WM_UNIT_TYPE" val="i"/>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22"/>
  <p:tag name="KSO_WM_UNIT_INDEX" val="22"/>
  <p:tag name="KSO_WM_UNIT_LAYERLEVEL" val="1"/>
  <p:tag name="KSO_WM_UNIT_TYPE" val="i"/>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a*1"/>
  <p:tag name="KSO_WM_UNIT_INDEX" val="1"/>
  <p:tag name="KSO_WM_UNIT_ISCONTENTSTITLE" val="1"/>
  <p:tag name="KSO_WM_UNIT_ISNUMDGMTITLE" val="0"/>
  <p:tag name="KSO_WM_UNIT_LAYERLEVEL" val="1"/>
  <p:tag name="KSO_WM_UNIT_NOCLEAR" val="0"/>
  <p:tag name="KSO_WM_UNIT_PRESET_TEXT" val="标题"/>
  <p:tag name="KSO_WM_UNIT_TYPE" val="a"/>
  <p:tag name="KSO_WM_UNIT_VALUE" val="3"/>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b*1"/>
  <p:tag name="KSO_WM_UNIT_INDEX" val="1"/>
  <p:tag name="KSO_WM_UNIT_ISCONTENTSTITLE" val="0"/>
  <p:tag name="KSO_WM_UNIT_ISNUMDGMTITLE" val="0"/>
  <p:tag name="KSO_WM_UNIT_LAYERLEVEL" val="1"/>
  <p:tag name="KSO_WM_UNIT_NOCLEAR" val="0"/>
  <p:tag name="KSO_WM_UNIT_PRESET_TEXT" val="副标题"/>
  <p:tag name="KSO_WM_UNIT_TYPE" val="b"/>
  <p:tag name="KSO_WM_UNIT_VALUE" val="10"/>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3"/>
  <p:tag name="KSO_WM_UNIT_INDEX" val="3"/>
  <p:tag name="KSO_WM_UNIT_LAYERLEVEL" val="1"/>
  <p:tag name="KSO_WM_UNIT_TYPE" val="i"/>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4"/>
  <p:tag name="KSO_WM_UNIT_INDEX" val="4"/>
  <p:tag name="KSO_WM_UNIT_LAYERLEVEL" val="1"/>
  <p:tag name="KSO_WM_UNIT_TYPE" val="i"/>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5"/>
  <p:tag name="KSO_WM_UNIT_INDEX" val="5"/>
  <p:tag name="KSO_WM_UNIT_LAYERLEVEL" val="1"/>
  <p:tag name="KSO_WM_UNIT_TYPE" val="i"/>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6"/>
  <p:tag name="KSO_WM_UNIT_INDEX" val="6"/>
  <p:tag name="KSO_WM_UNIT_LAYERLEVEL" val="1"/>
  <p:tag name="KSO_WM_UNIT_TYPE" val="i"/>
</p:tagLst>
</file>

<file path=ppt/tags/tag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7"/>
  <p:tag name="KSO_WM_UNIT_INDEX" val="7"/>
  <p:tag name="KSO_WM_UNIT_LAYERLEVEL" val="1"/>
  <p:tag name="KSO_WM_UNIT_TYPE" val="i"/>
</p:tagLst>
</file>

<file path=ppt/tags/tag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8"/>
  <p:tag name="KSO_WM_UNIT_INDEX" val="8"/>
  <p:tag name="KSO_WM_UNIT_LAYERLEVEL" val="1"/>
  <p:tag name="KSO_WM_UNIT_TYPE" val="i"/>
</p:tagLst>
</file>

<file path=ppt/tags/tag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9"/>
  <p:tag name="KSO_WM_UNIT_INDEX" val="9"/>
  <p:tag name="KSO_WM_UNIT_LAYERLEVEL" val="1"/>
  <p:tag name="KSO_WM_UNIT_TYPE" val="i"/>
</p:tagLst>
</file>

<file path=ppt/tags/tag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0"/>
  <p:tag name="KSO_WM_UNIT_INDEX" val="10"/>
  <p:tag name="KSO_WM_UNIT_LAYERLEVEL" val="1"/>
  <p:tag name="KSO_WM_UNIT_TYPE" val="i"/>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1"/>
  <p:tag name="KSO_WM_UNIT_INDEX" val="11"/>
  <p:tag name="KSO_WM_UNIT_LAYERLEVEL" val="1"/>
  <p:tag name="KSO_WM_UNIT_TYPE" val="i"/>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2"/>
  <p:tag name="KSO_WM_UNIT_INDEX" val="12"/>
  <p:tag name="KSO_WM_UNIT_LAYERLEVEL" val="1"/>
  <p:tag name="KSO_WM_UNIT_TYPE" val="i"/>
</p:tagLst>
</file>

<file path=ppt/tags/tag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14"/>
</p:tagLst>
</file>

<file path=ppt/tags/tag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75.xml><?xml version="1.0" encoding="utf-8"?>
<p:tagLst xmlns:p="http://schemas.openxmlformats.org/presentationml/2006/main">
  <p:tag name="KSO_WM_BEAUTIFY_FLAG" val="#wm#"/>
  <p:tag name="KSO_WM_TAG_VERSION" val="1.0"/>
  <p:tag name="KSO_WM_UNIT_COMPATIBLE" val="1"/>
  <p:tag name="KSO_WM_UNIT_DIAGRAM_ISNUMVISUAL" val="0"/>
  <p:tag name="KSO_WM_UNIT_DIAGRAM_ISREFERUNIT" val="0"/>
  <p:tag name="KSO_WM_UNIT_HIGHLIGHT" val="0"/>
  <p:tag name="KSO_WM_UNIT_ID" val="_4*e*1"/>
  <p:tag name="KSO_WM_UNIT_INDEX" val="1"/>
  <p:tag name="KSO_WM_UNIT_LAYERLEVEL" val="1"/>
  <p:tag name="KSO_WM_UNIT_NOCLEAR" val="0"/>
  <p:tag name="KSO_WM_UNIT_PRESET_TEXT" val="节编号"/>
  <p:tag name="KSO_WM_UNIT_TYPE" val="e"/>
  <p:tag name="KSO_WM_UNIT_VALUE" val="13"/>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 二级 三级 四级 五级"/>
  <p:tag name="KSO_WM_UNIT_SUBTYPE" val="a"/>
  <p:tag name="KSO_WM_UNIT_TYPE" val="f"/>
  <p:tag name="KSO_WM_UNIT_VALUE" val="160"/>
</p:tagLst>
</file>

<file path=ppt/tags/tag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 二级 三级 四级 五级"/>
  <p:tag name="KSO_WM_UNIT_SUBTYPE" val="a"/>
  <p:tag name="KSO_WM_UNIT_TYPE" val="f"/>
  <p:tag name="KSO_WM_UNIT_VALUE" val="160"/>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1_1"/>
  <p:tag name="KSO_WM_UNIT_INDEX" val="1_1"/>
  <p:tag name="KSO_WM_UNIT_ISCONTENTSTITLE" val="0"/>
  <p:tag name="KSO_WM_UNIT_ISNUMDGMTITLE" val="0"/>
  <p:tag name="KSO_WM_UNIT_LAYERLEVEL" val="1_1"/>
  <p:tag name="KSO_WM_UNIT_NOCLEAR" val="0"/>
  <p:tag name="KSO_WM_UNIT_PRESET_TEXT" val="单击此处编辑母版文本样式"/>
  <p:tag name="KSO_WM_UNIT_TYPE" val="h_a"/>
  <p:tag name="KSO_WM_UNIT_VALUE" val="19"/>
</p:tagLst>
</file>

<file path=ppt/tags/tag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1_1"/>
  <p:tag name="KSO_WM_UNIT_INDEX" val="1_1"/>
  <p:tag name="KSO_WM_UNIT_LAYERLEVEL" val="1_1"/>
  <p:tag name="KSO_WM_UNIT_NOCLEAR" val="0"/>
  <p:tag name="KSO_WM_UNIT_PRESET_TEXT" val="单击此处编辑母版文本样式 二级 三级 四级 五级"/>
  <p:tag name="KSO_WM_UNIT_SUBTYPE" val="a"/>
  <p:tag name="KSO_WM_UNIT_TYPE" val="h_f"/>
  <p:tag name="KSO_WM_UNIT_VALUE" val="128"/>
</p:tagLst>
</file>

<file path=ppt/tags/tag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a*2_1"/>
  <p:tag name="KSO_WM_UNIT_INDEX" val="2_1"/>
  <p:tag name="KSO_WM_UNIT_ISCONTENTSTITLE" val="0"/>
  <p:tag name="KSO_WM_UNIT_ISNUMDGMTITLE" val="0"/>
  <p:tag name="KSO_WM_UNIT_LAYERLEVEL" val="1_1"/>
  <p:tag name="KSO_WM_UNIT_NOCLEAR" val="0"/>
  <p:tag name="KSO_WM_UNIT_PRESET_TEXT" val="单击此处编辑母版文本样式"/>
  <p:tag name="KSO_WM_UNIT_TYPE" val="h_a"/>
  <p:tag name="KSO_WM_UNIT_VALUE" val="19"/>
</p:tagLst>
</file>

<file path=ppt/tags/tag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h_f*2_1"/>
  <p:tag name="KSO_WM_UNIT_INDEX" val="2_1"/>
  <p:tag name="KSO_WM_UNIT_LAYERLEVEL" val="1_1"/>
  <p:tag name="KSO_WM_UNIT_NOCLEAR" val="0"/>
  <p:tag name="KSO_WM_UNIT_PRESET_TEXT" val="单击此处编辑母版文本样式 二级 三级 四级 五级"/>
  <p:tag name="KSO_WM_UNIT_SUBTYPE" val="a"/>
  <p:tag name="KSO_WM_UNIT_TYPE" val="h_f"/>
  <p:tag name="KSO_WM_UNIT_VALUE" val="128"/>
</p:tagLst>
</file>

<file path=ppt/tags/tag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9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9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9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f*1"/>
  <p:tag name="KSO_WM_UNIT_INDEX" val="1"/>
  <p:tag name="KSO_WM_UNIT_LAYERLEVEL" val="1"/>
  <p:tag name="KSO_WM_UNIT_NOCLEAR" val="0"/>
  <p:tag name="KSO_WM_UNIT_PRESET_TEXT" val="单击此处编辑母版文本样式 二级 三级 四级 五级"/>
  <p:tag name="KSO_WM_UNIT_SUBTYPE" val="a"/>
  <p:tag name="KSO_WM_UNIT_TYPE" val="f"/>
  <p:tag name="KSO_WM_UNIT_VALUE" val="396"/>
</p:tagLst>
</file>

<file path=ppt/tags/tag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20"/>
</p:tagLst>
</file>

<file path=ppt/tags/tag1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b*1"/>
  <p:tag name="KSO_WM_UNIT_INDEX" val="1"/>
  <p:tag name="KSO_WM_UNIT_ISCONTENTSTITLE" val="0"/>
  <p:tag name="KSO_WM_UNIT_ISNUMDGMTITLE" val="0"/>
  <p:tag name="KSO_WM_UNIT_LAYERLEVEL" val="1"/>
  <p:tag name="KSO_WM_UNIT_NOCLEAR" val="0"/>
  <p:tag name="KSO_WM_UNIT_PRESET_TEXT" val="单击此处编辑母版副标题样式"/>
  <p:tag name="KSO_WM_UNIT_TYPE" val="b"/>
  <p:tag name="KSO_WM_UNIT_VALUE" val="40"/>
</p:tagLst>
</file>

<file path=ppt/tags/tag1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10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10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
  <p:tag name="KSO_WM_UNIT_INDEX" val="4"/>
  <p:tag name="KSO_WM_UNIT_LAYERLEVEL" val="1"/>
  <p:tag name="KSO_WM_UNIT_TYPE" val="i"/>
</p:tagLst>
</file>

<file path=ppt/tags/tag10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
  <p:tag name="KSO_WM_UNIT_INDEX" val="5"/>
  <p:tag name="KSO_WM_UNIT_LAYERLEVEL" val="1"/>
  <p:tag name="KSO_WM_UNIT_TYPE" val="i"/>
</p:tagLst>
</file>

<file path=ppt/tags/tag1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
  <p:tag name="KSO_WM_UNIT_INDEX" val="6"/>
  <p:tag name="KSO_WM_UNIT_LAYERLEVEL" val="1"/>
  <p:tag name="KSO_WM_UNIT_TYPE" val="i"/>
</p:tagLst>
</file>

<file path=ppt/tags/tag1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7"/>
  <p:tag name="KSO_WM_UNIT_INDEX" val="7"/>
  <p:tag name="KSO_WM_UNIT_LAYERLEVEL" val="1"/>
  <p:tag name="KSO_WM_UNIT_TYPE" val="i"/>
</p:tagLst>
</file>

<file path=ppt/tags/tag1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8"/>
  <p:tag name="KSO_WM_UNIT_INDEX" val="8"/>
  <p:tag name="KSO_WM_UNIT_LAYERLEVEL" val="1"/>
  <p:tag name="KSO_WM_UNIT_TYPE" val="i"/>
</p:tagLst>
</file>

<file path=ppt/tags/tag1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9"/>
  <p:tag name="KSO_WM_UNIT_INDEX" val="9"/>
  <p:tag name="KSO_WM_UNIT_LAYERLEVEL" val="1"/>
  <p:tag name="KSO_WM_UNIT_TYPE" val="i"/>
</p:tagLst>
</file>

<file path=ppt/tags/tag1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0"/>
  <p:tag name="KSO_WM_UNIT_INDEX" val="10"/>
  <p:tag name="KSO_WM_UNIT_LAYERLEVEL" val="1"/>
  <p:tag name="KSO_WM_UNIT_TYPE" val="i"/>
</p:tagLst>
</file>

<file path=ppt/tags/tag1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1"/>
  <p:tag name="KSO_WM_UNIT_INDEX" val="11"/>
  <p:tag name="KSO_WM_UNIT_LAYERLEVEL" val="1"/>
  <p:tag name="KSO_WM_UNIT_TYPE" val="i"/>
</p:tagLst>
</file>

<file path=ppt/tags/tag1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2"/>
  <p:tag name="KSO_WM_UNIT_INDEX" val="12"/>
  <p:tag name="KSO_WM_UNIT_LAYERLEVEL" val="1"/>
  <p:tag name="KSO_WM_UNIT_TYPE" val="i"/>
</p:tagLst>
</file>

<file path=ppt/tags/tag1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3"/>
  <p:tag name="KSO_WM_UNIT_INDEX" val="13"/>
  <p:tag name="KSO_WM_UNIT_LAYERLEVEL" val="1"/>
  <p:tag name="KSO_WM_UNIT_TYPE" val="i"/>
</p:tagLst>
</file>

<file path=ppt/tags/tag1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4"/>
  <p:tag name="KSO_WM_UNIT_INDEX" val="14"/>
  <p:tag name="KSO_WM_UNIT_LAYERLEVEL" val="1"/>
  <p:tag name="KSO_WM_UNIT_TYPE" val="i"/>
</p:tagLst>
</file>

<file path=ppt/tags/tag1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5"/>
  <p:tag name="KSO_WM_UNIT_INDEX" val="15"/>
  <p:tag name="KSO_WM_UNIT_LAYERLEVEL" val="1"/>
  <p:tag name="KSO_WM_UNIT_TYPE" val="i"/>
</p:tagLst>
</file>

<file path=ppt/tags/tag1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单击此处编辑母版标题样式"/>
  <p:tag name="KSO_WM_UNIT_TYPE" val="a"/>
  <p:tag name="KSO_WM_UNIT_VALUE" val="30"/>
</p:tagLst>
</file>

<file path=ppt/tags/tag1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 name="KSO_WM_UNIT_NOCLEAR" val="0"/>
</p:tagLst>
</file>

<file path=ppt/tags/tag1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f*3"/>
  <p:tag name="KSO_WM_UNIT_INDEX" val="3"/>
  <p:tag name="KSO_WM_UNIT_LAYERLEVEL" val="1"/>
  <p:tag name="KSO_WM_UNIT_NOCLEAR" val="0"/>
  <p:tag name="KSO_WM_UNIT_PRESET_TEXT" val="公司名占位符"/>
  <p:tag name="KSO_WM_UNIT_SUBTYPE" val="g"/>
  <p:tag name="KSO_WM_UNIT_TYPE" val="f"/>
  <p:tag name="KSO_WM_UNIT_VALUE" val="81"/>
</p:tagLst>
</file>

<file path=ppt/tags/tag1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f*2"/>
  <p:tag name="KSO_WM_UNIT_INDEX" val="2"/>
  <p:tag name="KSO_WM_UNIT_LAYERLEVEL" val="1"/>
  <p:tag name="KSO_WM_UNIT_NOCLEAR" val="0"/>
  <p:tag name="KSO_WM_UNIT_PRESET_TEXT" val="日期时间占位符"/>
  <p:tag name="KSO_WM_UNIT_SUBTYPE" val="c"/>
  <p:tag name="KSO_WM_UNIT_TYPE" val="f"/>
  <p:tag name="KSO_WM_UNIT_VALUE" val="8"/>
</p:tagLst>
</file>

<file path=ppt/tags/tag1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f*5"/>
  <p:tag name="KSO_WM_UNIT_INDEX" val="5"/>
  <p:tag name="KSO_WM_UNIT_LAYERLEVEL" val="1"/>
  <p:tag name="KSO_WM_UNIT_NOCLEAR" val="0"/>
  <p:tag name="KSO_WM_UNIT_PRESET_TEXT" val="署名占位符"/>
  <p:tag name="KSO_WM_UNIT_SUBTYPE" val="b"/>
  <p:tag name="KSO_WM_UNIT_TYPE" val="f"/>
  <p:tag name="KSO_WM_UNIT_VALUE" val="8"/>
</p:tagLst>
</file>

<file path=ppt/tags/tag127.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_0**"/>
  <p:tag name="KSO_WM_UNIT_ISCONTENTSTITLE" val="0"/>
  <p:tag name="KSO_WM_UNIT_ISNUMDGMTITLE" val="0"/>
  <p:tag name="KSO_WM_UNIT_LAYERLEVEL" val="1"/>
  <p:tag name="KSO_WM_UNIT_NOCLEAR" val="0"/>
</p:tagLst>
</file>

<file path=ppt/tags/tag128.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_0**"/>
  <p:tag name="KSO_WM_UNIT_LAYERLEVEL" val="1"/>
  <p:tag name="KSO_WM_UNIT_NOCLEAR" val="0"/>
</p:tagLst>
</file>

<file path=ppt/tags/tag1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32.xml><?xml version="1.0" encoding="utf-8"?>
<p:tagLst xmlns:p="http://schemas.openxmlformats.org/presentationml/2006/main">
  <p:tag name="KSO_WM_BEAUTIFY_FLAG" val="#wm#"/>
  <p:tag name="KSO_WM_TAG_VERSION" val="1.0"/>
  <p:tag name="KSO_WM_TEMPLATE_CATEGORY" val="custom"/>
  <p:tag name="KSO_WM_TEMPLATE_COLOR_TYPE" val="0"/>
  <p:tag name="KSO_WM_TEMPLATE_INDEX" val="20230979"/>
  <p:tag name="KSO_WM_TEMPLATE_MASTER_TYPE" val="0"/>
  <p:tag name="KSO_WM_TEMPLATE_SUBCATEGORY" val="29"/>
  <p:tag name="KSO_WM_TEMPLATE_THUMBS_INDEX" val="1、9"/>
</p:tagLst>
</file>

<file path=ppt/tags/tag133.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1*a*1"/>
  <p:tag name="KSO_WM_UNIT_INDEX" val="1"/>
  <p:tag name="KSO_WM_UNIT_ISCONTENTSTITLE" val="0"/>
  <p:tag name="KSO_WM_UNIT_ISNUMDGMTITLE" val="0"/>
  <p:tag name="KSO_WM_UNIT_LAYERLEVEL" val="1"/>
  <p:tag name="KSO_WM_UNIT_NOCLEAR" val="0"/>
  <p:tag name="KSO_WM_UNIT_PRESET_TEXT" val="单击此处添加文档 标题内容"/>
  <p:tag name="KSO_WM_UNIT_TYPE" val="a"/>
  <p:tag name="KSO_WM_UNIT_VALUE" val="30"/>
</p:tagLst>
</file>

<file path=ppt/tags/tag134.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1*f*2"/>
  <p:tag name="KSO_WM_UNIT_INDEX" val="2"/>
  <p:tag name="KSO_WM_UNIT_LAYERLEVEL" val="1"/>
  <p:tag name="KSO_WM_UNIT_NOCLEAR" val="0"/>
  <p:tag name="KSO_WM_UNIT_PRESET_TEXT" val="YOUR LOGO"/>
  <p:tag name="KSO_WM_UNIT_SUBTYPE" val="g"/>
  <p:tag name="KSO_WM_UNIT_TYPE" val="f"/>
  <p:tag name="KSO_WM_UNIT_VALUE" val="36"/>
</p:tagLst>
</file>

<file path=ppt/tags/tag135.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1*f*1"/>
  <p:tag name="KSO_WM_UNIT_INDEX" val="1"/>
  <p:tag name="KSO_WM_UNIT_LAYERLEVEL" val="1"/>
  <p:tag name="KSO_WM_UNIT_NOCLEAR" val="0"/>
  <p:tag name="KSO_WM_UNIT_PRESET_TEXT" val="汇报时间：20XX/XX/XX"/>
  <p:tag name="KSO_WM_UNIT_SUBTYPE" val="c"/>
  <p:tag name="KSO_WM_UNIT_TYPE" val="f"/>
  <p:tag name="KSO_WM_UNIT_VALUE" val="8"/>
</p:tagLst>
</file>

<file path=ppt/tags/tag136.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1*f*3"/>
  <p:tag name="KSO_WM_UNIT_INDEX" val="3"/>
  <p:tag name="KSO_WM_UNIT_LAYERLEVEL" val="1"/>
  <p:tag name="KSO_WM_UNIT_NOCLEAR" val="0"/>
  <p:tag name="KSO_WM_UNIT_PRESET_TEXT" val="汇报人：WPS"/>
  <p:tag name="KSO_WM_UNIT_SUBTYPE" val="b"/>
  <p:tag name="KSO_WM_UNIT_TYPE" val="f"/>
  <p:tag name="KSO_WM_UNIT_VALUE" val="33"/>
</p:tagLst>
</file>

<file path=ppt/tags/tag137.xml><?xml version="1.0" encoding="utf-8"?>
<p:tagLst xmlns:p="http://schemas.openxmlformats.org/presentationml/2006/main">
  <p:tag name="KSO_WM_BEAUTIFY_FLAG" val="#wm#"/>
  <p:tag name="KSO_WM_SLIDE_ID" val="custom20230979_1"/>
  <p:tag name="KSO_WM_SLIDE_INDEX" val="1"/>
  <p:tag name="KSO_WM_SLIDE_ITEM_CNT" val="0"/>
  <p:tag name="KSO_WM_SLIDE_LAYOUT" val="a_f"/>
  <p:tag name="KSO_WM_SLIDE_LAYOUT_CNT" val="1_3"/>
  <p:tag name="KSO_WM_SLIDE_SUBTYPE" val="pureTxt"/>
  <p:tag name="KSO_WM_SLIDE_TYPE" val="title"/>
  <p:tag name="KSO_WM_TAG_VERSION" val="1.0"/>
  <p:tag name="KSO_WM_TEMPLATE_CATEGORY" val="custom"/>
  <p:tag name="KSO_WM_TEMPLATE_COLOR_TYPE" val="0"/>
  <p:tag name="KSO_WM_TEMPLATE_INDEX" val="20230979"/>
  <p:tag name="KSO_WM_TEMPLATE_MASTER_TYPE" val="0"/>
  <p:tag name="KSO_WM_TEMPLATE_SUBCATEGORY" val="29"/>
  <p:tag name="KSO_WM_TEMPLATE_THUMBS_INDEX" val="1、9"/>
</p:tagLst>
</file>

<file path=ppt/tags/tag138.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28.8,&quot;width&quot;:435}"/>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6*l_h_i*1_1_1"/>
  <p:tag name="KSO_WM_UNIT_INDEX" val="1_1_1"/>
  <p:tag name="KSO_WM_UNIT_LAYERLEVEL" val="1_1_1"/>
  <p:tag name="KSO_WM_UNIT_PRESET_TEXT" val="1"/>
  <p:tag name="KSO_WM_UNIT_SUBTYPE" val="d"/>
  <p:tag name="KSO_WM_UNIT_TYPE" val="l_h_i"/>
</p:tagLst>
</file>

<file path=ppt/tags/tag13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28.8,&quot;width&quot;:435}"/>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6*l_h_a*1_1_1"/>
  <p:tag name="KSO_WM_UNIT_INDEX" val="1_1_1"/>
  <p:tag name="KSO_WM_UNIT_ISCONTENTSTITLE" val="0"/>
  <p:tag name="KSO_WM_UNIT_ISNUMDGMTITLE" val="0"/>
  <p:tag name="KSO_WM_UNIT_LAYERLEVEL" val="1_1_1"/>
  <p:tag name="KSO_WM_UNIT_NOCLEAR" val="0"/>
  <p:tag name="KSO_WM_UNIT_PRESET_TEXT" val="单击添加目录项标题"/>
  <p:tag name="KSO_WM_UNIT_TYPE" val="l_h_a"/>
  <p:tag name="KSO_WM_UNIT_VALUE" val="10"/>
</p:tagLst>
</file>

<file path=ppt/tags/tag140.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28.8,&quot;width&quot;:435}"/>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6*l_h_i*1_2_1"/>
  <p:tag name="KSO_WM_UNIT_INDEX" val="1_2_1"/>
  <p:tag name="KSO_WM_UNIT_LAYERLEVEL" val="1_1_1"/>
  <p:tag name="KSO_WM_UNIT_PRESET_TEXT" val="2"/>
  <p:tag name="KSO_WM_UNIT_SUBTYPE" val="d"/>
  <p:tag name="KSO_WM_UNIT_TYPE" val="l_h_i"/>
</p:tagLst>
</file>

<file path=ppt/tags/tag14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28.8,&quot;width&quot;:435}"/>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6*l_h_a*1_2_1"/>
  <p:tag name="KSO_WM_UNIT_INDEX" val="1_2_1"/>
  <p:tag name="KSO_WM_UNIT_ISCONTENTSTITLE" val="0"/>
  <p:tag name="KSO_WM_UNIT_ISNUMDGMTITLE" val="0"/>
  <p:tag name="KSO_WM_UNIT_LAYERLEVEL" val="1_1_1"/>
  <p:tag name="KSO_WM_UNIT_NOCLEAR" val="0"/>
  <p:tag name="KSO_WM_UNIT_PRESET_TEXT" val="单击添加目录项标题"/>
  <p:tag name="KSO_WM_UNIT_TYPE" val="l_h_a"/>
  <p:tag name="KSO_WM_UNIT_VALUE" val="10"/>
</p:tagLst>
</file>

<file path=ppt/tags/tag142.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28.8,&quot;width&quot;:435}"/>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6*l_h_i*1_3_1"/>
  <p:tag name="KSO_WM_UNIT_INDEX" val="1_3_1"/>
  <p:tag name="KSO_WM_UNIT_LAYERLEVEL" val="1_1_1"/>
  <p:tag name="KSO_WM_UNIT_PRESET_TEXT" val="3"/>
  <p:tag name="KSO_WM_UNIT_SUBTYPE" val="d"/>
  <p:tag name="KSO_WM_UNIT_TYPE" val="l_h_i"/>
</p:tagLst>
</file>

<file path=ppt/tags/tag14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28.8,&quot;width&quot;:435}"/>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6*l_h_a*1_3_1"/>
  <p:tag name="KSO_WM_UNIT_INDEX" val="1_3_1"/>
  <p:tag name="KSO_WM_UNIT_ISCONTENTSTITLE" val="0"/>
  <p:tag name="KSO_WM_UNIT_ISNUMDGMTITLE" val="0"/>
  <p:tag name="KSO_WM_UNIT_LAYERLEVEL" val="1_1_1"/>
  <p:tag name="KSO_WM_UNIT_NOCLEAR" val="0"/>
  <p:tag name="KSO_WM_UNIT_PRESET_TEXT" val="单击添加目录项标题"/>
  <p:tag name="KSO_WM_UNIT_TYPE" val="l_h_a"/>
  <p:tag name="KSO_WM_UNIT_VALUE" val="10"/>
</p:tagLst>
</file>

<file path=ppt/tags/tag144.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28.8,&quot;width&quot;:435}"/>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6*l_h_i*1_4_1"/>
  <p:tag name="KSO_WM_UNIT_INDEX" val="1_4_1"/>
  <p:tag name="KSO_WM_UNIT_LAYERLEVEL" val="1_1_1"/>
  <p:tag name="KSO_WM_UNIT_PRESET_TEXT" val="4"/>
  <p:tag name="KSO_WM_UNIT_SUBTYPE" val="d"/>
  <p:tag name="KSO_WM_UNIT_TYPE" val="l_h_i"/>
</p:tagLst>
</file>

<file path=ppt/tags/tag14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28.8,&quot;width&quot;:435}"/>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6*l_h_a*1_4_1"/>
  <p:tag name="KSO_WM_UNIT_INDEX" val="1_4_1"/>
  <p:tag name="KSO_WM_UNIT_ISCONTENTSTITLE" val="0"/>
  <p:tag name="KSO_WM_UNIT_ISNUMDGMTITLE" val="0"/>
  <p:tag name="KSO_WM_UNIT_LAYERLEVEL" val="1_1_1"/>
  <p:tag name="KSO_WM_UNIT_NOCLEAR" val="0"/>
  <p:tag name="KSO_WM_UNIT_PRESET_TEXT" val="单击添加目录项标题"/>
  <p:tag name="KSO_WM_UNIT_TYPE" val="l_h_a"/>
  <p:tag name="KSO_WM_UNIT_VALUE" val="10"/>
</p:tagLst>
</file>

<file path=ppt/tags/tag146.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6*a*1"/>
  <p:tag name="KSO_WM_UNIT_INDEX" val="1"/>
  <p:tag name="KSO_WM_UNIT_ISCONTENTSTITLE" val="1"/>
  <p:tag name="KSO_WM_UNIT_ISNUMDGMTITLE" val="0"/>
  <p:tag name="KSO_WM_UNIT_LAYERLEVEL" val="1"/>
  <p:tag name="KSO_WM_UNIT_NOCLEAR" val="0"/>
  <p:tag name="KSO_WM_UNIT_PRESET_TEXT" val="目录"/>
  <p:tag name="KSO_WM_UNIT_TYPE" val="a"/>
  <p:tag name="KSO_WM_UNIT_VALUE" val="3"/>
</p:tagLst>
</file>

<file path=ppt/tags/tag147.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6*b*1"/>
  <p:tag name="KSO_WM_UNIT_INDEX" val="1"/>
  <p:tag name="KSO_WM_UNIT_ISCONTENTSTITLE" val="0"/>
  <p:tag name="KSO_WM_UNIT_ISNUMDGMTITLE" val="0"/>
  <p:tag name="KSO_WM_UNIT_LAYERLEVEL" val="1"/>
  <p:tag name="KSO_WM_UNIT_NOCLEAR" val="0"/>
  <p:tag name="KSO_WM_UNIT_PRESET_TEXT" val="CONTENTS"/>
  <p:tag name="KSO_WM_UNIT_TYPE" val="b"/>
  <p:tag name="KSO_WM_UNIT_VALUE" val="10"/>
</p:tagLst>
</file>

<file path=ppt/tags/tag148.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28.8,&quot;width&quot;:435}"/>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6*l_h_i*1_5_1"/>
  <p:tag name="KSO_WM_UNIT_INDEX" val="1_5_1"/>
  <p:tag name="KSO_WM_UNIT_LAYERLEVEL" val="1_1_1"/>
  <p:tag name="KSO_WM_UNIT_PRESET_TEXT" val="5"/>
  <p:tag name="KSO_WM_UNIT_SUBTYPE" val="d"/>
  <p:tag name="KSO_WM_UNIT_TYPE" val="l_h_i"/>
</p:tagLst>
</file>

<file path=ppt/tags/tag14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28.8,&quot;width&quot;:435}"/>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6*l_h_a*1_5_1"/>
  <p:tag name="KSO_WM_UNIT_INDEX" val="1_5_1"/>
  <p:tag name="KSO_WM_UNIT_ISCONTENTSTITLE" val="0"/>
  <p:tag name="KSO_WM_UNIT_ISNUMDGMTITLE" val="0"/>
  <p:tag name="KSO_WM_UNIT_LAYERLEVEL" val="1_1_1"/>
  <p:tag name="KSO_WM_UNIT_NOCLEAR" val="0"/>
  <p:tag name="KSO_WM_UNIT_PRESET_TEXT" val="单击添加目录项标题"/>
  <p:tag name="KSO_WM_UNIT_TYPE" val="l_h_a"/>
  <p:tag name="KSO_WM_UNIT_VALUE" val="10"/>
</p:tagLst>
</file>

<file path=ppt/tags/tag150.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28.8,&quot;width&quot;:435}"/>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6*l_h_i*1_6_1"/>
  <p:tag name="KSO_WM_UNIT_INDEX" val="1_6_1"/>
  <p:tag name="KSO_WM_UNIT_LAYERLEVEL" val="1_1_1"/>
  <p:tag name="KSO_WM_UNIT_PRESET_TEXT" val="6"/>
  <p:tag name="KSO_WM_UNIT_SUBTYPE" val="d"/>
  <p:tag name="KSO_WM_UNIT_TYPE" val="l_h_i"/>
</p:tagLst>
</file>

<file path=ppt/tags/tag15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428.8,&quot;width&quot;:435}"/>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6*l_h_a*1_6_1"/>
  <p:tag name="KSO_WM_UNIT_INDEX" val="1_6_1"/>
  <p:tag name="KSO_WM_UNIT_ISCONTENTSTITLE" val="0"/>
  <p:tag name="KSO_WM_UNIT_ISNUMDGMTITLE" val="0"/>
  <p:tag name="KSO_WM_UNIT_LAYERLEVEL" val="1_1_1"/>
  <p:tag name="KSO_WM_UNIT_NOCLEAR" val="0"/>
  <p:tag name="KSO_WM_UNIT_PRESET_TEXT" val="单击添加目录项标题"/>
  <p:tag name="KSO_WM_UNIT_TYPE" val="l_h_a"/>
  <p:tag name="KSO_WM_UNIT_VALUE" val="10"/>
</p:tagLst>
</file>

<file path=ppt/tags/tag152.xml><?xml version="1.0" encoding="utf-8"?>
<p:tagLst xmlns:p="http://schemas.openxmlformats.org/presentationml/2006/main">
  <p:tag name="KSO_WM_BEAUTIFY_FLAG" val="#wm#"/>
  <p:tag name="KSO_WM_DIAGRAM_GROUP_CODE" val="l1-1"/>
  <p:tag name="KSO_WM_SLIDE_DIAGTYPE" val="l"/>
  <p:tag name="KSO_WM_SLIDE_ID" val="custom20230979_6"/>
  <p:tag name="KSO_WM_SLIDE_INDEX" val="6"/>
  <p:tag name="KSO_WM_SLIDE_ITEM_CNT" val="6"/>
  <p:tag name="KSO_WM_SLIDE_LAYOUT" val="a_b_l"/>
  <p:tag name="KSO_WM_SLIDE_LAYOUT_CNT" val="1_1_1"/>
  <p:tag name="KSO_WM_SLIDE_SUBTYPE" val="diag"/>
  <p:tag name="KSO_WM_SLIDE_TYPE" val="contents"/>
  <p:tag name="KSO_WM_TAG_VERSION" val="1.0"/>
  <p:tag name="KSO_WM_TEMPLATE_CATEGORY" val="custom"/>
  <p:tag name="KSO_WM_TEMPLATE_COLOR_TYPE" val="0"/>
  <p:tag name="KSO_WM_TEMPLATE_INDEX" val="20230979"/>
  <p:tag name="KSO_WM_TEMPLATE_MASTER_TYPE" val="0"/>
  <p:tag name="KSO_WM_TEMPLATE_SUBCATEGORY" val="29"/>
</p:tagLst>
</file>

<file path=ppt/tags/tag153.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7*a*1"/>
  <p:tag name="KSO_WM_UNIT_INDEX" val="1"/>
  <p:tag name="KSO_WM_UNIT_ISCONTENTSTITLE" val="0"/>
  <p:tag name="KSO_WM_UNIT_ISNUMDGMTITLE" val="0"/>
  <p:tag name="KSO_WM_UNIT_LAYERLEVEL" val="1"/>
  <p:tag name="KSO_WM_UNIT_NOCLEAR" val="0"/>
  <p:tag name="KSO_WM_UNIT_PRESET_TEXT" val="单击此处添加章节标题"/>
  <p:tag name="KSO_WM_UNIT_TYPE" val="a"/>
  <p:tag name="KSO_WM_UNIT_VALUE" val="14"/>
</p:tagLst>
</file>

<file path=ppt/tags/tag154.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1"/>
  <p:tag name="KSO_WM_UNIT_DIAGRAM_ISNUMVISUAL" val="0"/>
  <p:tag name="KSO_WM_UNIT_DIAGRAM_ISREFERUNIT" val="0"/>
  <p:tag name="KSO_WM_UNIT_HIGHLIGHT" val="0"/>
  <p:tag name="KSO_WM_UNIT_ID" val="custom20230979_7*e*1"/>
  <p:tag name="KSO_WM_UNIT_INDEX" val="1"/>
  <p:tag name="KSO_WM_UNIT_LAYERLEVEL" val="1"/>
  <p:tag name="KSO_WM_UNIT_NOCLEAR" val="0"/>
  <p:tag name="KSO_WM_UNIT_PRESET_TEXT" val="PART ONE"/>
  <p:tag name="KSO_WM_UNIT_TYPE" val="e"/>
  <p:tag name="KSO_WM_UNIT_VALUE" val="13"/>
</p:tagLst>
</file>

<file path=ppt/tags/tag155.xml><?xml version="1.0" encoding="utf-8"?>
<p:tagLst xmlns:p="http://schemas.openxmlformats.org/presentationml/2006/main">
  <p:tag name="KSO_WM_BEAUTIFY_FLAG" val="#wm#"/>
  <p:tag name="KSO_WM_SLIDE_ID" val="custom20230979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979"/>
  <p:tag name="KSO_WM_TEMPLATE_MASTER_TYPE" val="0"/>
  <p:tag name="KSO_WM_TEMPLATE_SUBCATEGORY" val="29"/>
</p:tagLst>
</file>

<file path=ppt/tags/tag156.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7*a*1"/>
  <p:tag name="KSO_WM_UNIT_INDEX" val="1"/>
  <p:tag name="KSO_WM_UNIT_ISCONTENTSTITLE" val="0"/>
  <p:tag name="KSO_WM_UNIT_ISNUMDGMTITLE" val="0"/>
  <p:tag name="KSO_WM_UNIT_LAYERLEVEL" val="1"/>
  <p:tag name="KSO_WM_UNIT_NOCLEAR" val="0"/>
  <p:tag name="KSO_WM_UNIT_PRESET_TEXT" val="单击此处添加章节标题"/>
  <p:tag name="KSO_WM_UNIT_TYPE" val="a"/>
  <p:tag name="KSO_WM_UNIT_VALUE" val="14"/>
</p:tagLst>
</file>

<file path=ppt/tags/tag157.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1"/>
  <p:tag name="KSO_WM_UNIT_DIAGRAM_ISNUMVISUAL" val="0"/>
  <p:tag name="KSO_WM_UNIT_DIAGRAM_ISREFERUNIT" val="0"/>
  <p:tag name="KSO_WM_UNIT_HIGHLIGHT" val="0"/>
  <p:tag name="KSO_WM_UNIT_ID" val="custom20230979_7*e*1"/>
  <p:tag name="KSO_WM_UNIT_INDEX" val="1"/>
  <p:tag name="KSO_WM_UNIT_LAYERLEVEL" val="1"/>
  <p:tag name="KSO_WM_UNIT_NOCLEAR" val="0"/>
  <p:tag name="KSO_WM_UNIT_PRESET_TEXT" val="PART TWO"/>
  <p:tag name="KSO_WM_UNIT_TYPE" val="e"/>
  <p:tag name="KSO_WM_UNIT_VALUE" val="13"/>
</p:tagLst>
</file>

<file path=ppt/tags/tag158.xml><?xml version="1.0" encoding="utf-8"?>
<p:tagLst xmlns:p="http://schemas.openxmlformats.org/presentationml/2006/main">
  <p:tag name="KSO_WM_BEAUTIFY_FLAG" val="#wm#"/>
  <p:tag name="KSO_WM_SLIDE_ID" val="custom20230979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979"/>
  <p:tag name="KSO_WM_TEMPLATE_MASTER_TYPE" val="0"/>
  <p:tag name="KSO_WM_TEMPLATE_SUBCATEGORY" val="29"/>
</p:tagLst>
</file>

<file path=ppt/tags/tag15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3"/>
  <p:tag name="KSO_WM_UNIT_INDEX" val="1_3_3"/>
  <p:tag name="KSO_WM_UNIT_LAYERLEVEL" val="1_1_1"/>
  <p:tag name="KSO_WM_UNIT_TYPE" val="l_h_i"/>
</p:tagLst>
</file>

<file path=ppt/tags/tag160.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4"/>
  <p:tag name="KSO_WM_UNIT_INDEX" val="1_3_4"/>
  <p:tag name="KSO_WM_UNIT_LAYERLEVEL" val="1_1_1"/>
  <p:tag name="KSO_WM_UNIT_TYPE" val="l_h_i"/>
</p:tagLst>
</file>

<file path=ppt/tags/tag161.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3_1"/>
  <p:tag name="KSO_WM_UNIT_INDEX" val="1_3_1"/>
  <p:tag name="KSO_WM_UNIT_LAYERLEVEL" val="1_1_1"/>
  <p:tag name="KSO_WM_UNIT_TYPE" val="l_h_i"/>
</p:tagLst>
</file>

<file path=ppt/tags/tag16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3_2"/>
  <p:tag name="KSO_WM_UNIT_INDEX" val="1_3_2"/>
  <p:tag name="KSO_WM_UNIT_LAYERLEVEL" val="1_1_1"/>
  <p:tag name="KSO_WM_UNIT_TYPE" val="l_h_i"/>
</p:tagLst>
</file>

<file path=ppt/tags/tag16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3"/>
  <p:tag name="KSO_WM_UNIT_INDEX" val="1_1_3"/>
  <p:tag name="KSO_WM_UNIT_LAYERLEVEL" val="1_1_1"/>
  <p:tag name="KSO_WM_UNIT_TYPE" val="l_h_i"/>
</p:tagLst>
</file>

<file path=ppt/tags/tag164.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4"/>
  <p:tag name="KSO_WM_UNIT_INDEX" val="1_1_4"/>
  <p:tag name="KSO_WM_UNIT_LAYERLEVEL" val="1_1_1"/>
  <p:tag name="KSO_WM_UNIT_TYPE" val="l_h_i"/>
</p:tagLst>
</file>

<file path=ppt/tags/tag165.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1_1"/>
  <p:tag name="KSO_WM_UNIT_INDEX" val="1_1_1"/>
  <p:tag name="KSO_WM_UNIT_LAYERLEVEL" val="1_1_1"/>
  <p:tag name="KSO_WM_UNIT_TYPE" val="l_h_i"/>
</p:tagLst>
</file>

<file path=ppt/tags/tag16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1_2"/>
  <p:tag name="KSO_WM_UNIT_INDEX" val="1_1_2"/>
  <p:tag name="KSO_WM_UNIT_LAYERLEVEL" val="1_1_1"/>
  <p:tag name="KSO_WM_UNIT_TYPE" val="l_h_i"/>
</p:tagLst>
</file>

<file path=ppt/tags/tag16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1_1"/>
  <p:tag name="KSO_WM_UNIT_INDEX" val="1_1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6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3_1"/>
  <p:tag name="KSO_WM_UNIT_INDEX" val="1_3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6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3"/>
  <p:tag name="KSO_WM_UNIT_INDEX" val="1_2_3"/>
  <p:tag name="KSO_WM_UNIT_LAYERLEVEL" val="1_1_1"/>
  <p:tag name="KSO_WM_UNIT_TYPE" val="l_h_i"/>
</p:tagLst>
</file>

<file path=ppt/tags/tag170.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4"/>
  <p:tag name="KSO_WM_UNIT_INDEX" val="1_2_4"/>
  <p:tag name="KSO_WM_UNIT_LAYERLEVEL" val="1_1_1"/>
  <p:tag name="KSO_WM_UNIT_TYPE" val="l_h_i"/>
</p:tagLst>
</file>

<file path=ppt/tags/tag171.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2_1"/>
  <p:tag name="KSO_WM_UNIT_INDEX" val="1_2_1"/>
  <p:tag name="KSO_WM_UNIT_LAYERLEVEL" val="1_1_1"/>
  <p:tag name="KSO_WM_UNIT_TYPE" val="l_h_i"/>
</p:tagLst>
</file>

<file path=ppt/tags/tag17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2_2"/>
  <p:tag name="KSO_WM_UNIT_INDEX" val="1_2_2"/>
  <p:tag name="KSO_WM_UNIT_LAYERLEVEL" val="1_1_1"/>
  <p:tag name="KSO_WM_UNIT_TYPE" val="l_h_i"/>
</p:tagLst>
</file>

<file path=ppt/tags/tag17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3"/>
  <p:tag name="KSO_WM_UNIT_INDEX" val="1_4_3"/>
  <p:tag name="KSO_WM_UNIT_LAYERLEVEL" val="1_1_1"/>
  <p:tag name="KSO_WM_UNIT_TYPE" val="l_h_i"/>
</p:tagLst>
</file>

<file path=ppt/tags/tag174.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4"/>
  <p:tag name="KSO_WM_UNIT_INDEX" val="1_4_4"/>
  <p:tag name="KSO_WM_UNIT_LAYERLEVEL" val="1_1_1"/>
  <p:tag name="KSO_WM_UNIT_TYPE" val="l_h_i"/>
</p:tagLst>
</file>

<file path=ppt/tags/tag175.xml><?xml version="1.0" encoding="utf-8"?>
<p:tagLst xmlns:p="http://schemas.openxmlformats.org/presentationml/2006/main">
  <p:tag name="KSO_WM_BEAUTIFY_FLAG" val="#wm#"/>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i*1_4_1"/>
  <p:tag name="KSO_WM_UNIT_INDEX" val="1_4_1"/>
  <p:tag name="KSO_WM_UNIT_LAYERLEVEL" val="1_1_1"/>
  <p:tag name="KSO_WM_UNIT_TYPE" val="l_h_i"/>
</p:tagLst>
</file>

<file path=ppt/tags/tag17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FILL_FORE_SCHEMECOLOR_INDEX" val="5"/>
  <p:tag name="KSO_WM_UNIT_HIGHLIGHT" val="0"/>
  <p:tag name="KSO_WM_UNIT_ID" val="diagram20231316_3*l_h_i*1_4_2"/>
  <p:tag name="KSO_WM_UNIT_INDEX" val="1_4_2"/>
  <p:tag name="KSO_WM_UNIT_LAYERLEVEL" val="1_1_1"/>
  <p:tag name="KSO_WM_UNIT_TYPE" val="l_h_i"/>
</p:tagLst>
</file>

<file path=ppt/tags/tag17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4_1"/>
  <p:tag name="KSO_WM_UNIT_INDEX" val="1_4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7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2.85406494140625,&quot;width&quot;:863.6500854492188}"/>
  <p:tag name="KSO_WM_TAG_VERSION" val="3.0"/>
  <p:tag name="KSO_WM_TEMPLATE_CATEGORY" val="diagram"/>
  <p:tag name="KSO_WM_TEMPLATE_INDEX" val="20231316"/>
  <p:tag name="KSO_WM_UNIT_COMPATIBLE" val="0"/>
  <p:tag name="KSO_WM_UNIT_DIAGRAM_ISNUMVISUAL" val="0"/>
  <p:tag name="KSO_WM_UNIT_DIAGRAM_ISREFERUNIT" val="0"/>
  <p:tag name="KSO_WM_UNIT_HIGHLIGHT" val="0"/>
  <p:tag name="KSO_WM_UNIT_ID" val="diagram20231316_3*l_h_f*1_2_1"/>
  <p:tag name="KSO_WM_UNIT_INDEX" val="1_2_1"/>
  <p:tag name="KSO_WM_UNIT_LAYERLEVEL" val="1_1_1"/>
  <p:tag name="KSO_WM_UNIT_NOCLEAR" val="0"/>
  <p:tag name="KSO_WM_UNIT_PRESET_TEXT" val="单击此处输入你的智能图形项正文，文字是您思想的提炼。"/>
  <p:tag name="KSO_WM_UNIT_SUBTYPE" val="a"/>
  <p:tag name="KSO_WM_UNIT_TYPE" val="l_h_f"/>
</p:tagLst>
</file>

<file path=ppt/tags/tag179.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
  <p:tag name="KSO_WM_UNIT_INDEX" val="1_1"/>
  <p:tag name="KSO_WM_UNIT_LAYERLEVEL" val="1_1"/>
  <p:tag name="KSO_WM_UNIT_TYPE" val="l_i"/>
</p:tagLst>
</file>

<file path=ppt/tags/tag180.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
  <p:tag name="KSO_WM_UNIT_INDEX" val="1_2"/>
  <p:tag name="KSO_WM_UNIT_LAYERLEVEL" val="1_1"/>
  <p:tag name="KSO_WM_UNIT_LINE_FORE_SCHEMECOLOR_INDEX" val="5"/>
  <p:tag name="KSO_WM_UNIT_TYPE" val="l_i"/>
</p:tagLst>
</file>

<file path=ppt/tags/tag181.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3"/>
  <p:tag name="KSO_WM_UNIT_INDEX" val="1_3"/>
  <p:tag name="KSO_WM_UNIT_LAYERLEVEL" val="1_1"/>
  <p:tag name="KSO_WM_UNIT_TYPE" val="l_i"/>
</p:tagLst>
</file>

<file path=ppt/tags/tag182.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4"/>
  <p:tag name="KSO_WM_UNIT_INDEX" val="1_4"/>
  <p:tag name="KSO_WM_UNIT_LAYERLEVEL" val="1_1"/>
  <p:tag name="KSO_WM_UNIT_LINE_FORE_SCHEMECOLOR_INDEX" val="5"/>
  <p:tag name="KSO_WM_UNIT_TYPE" val="l_i"/>
</p:tagLst>
</file>

<file path=ppt/tags/tag18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5"/>
  <p:tag name="KSO_WM_UNIT_INDEX" val="1_5"/>
  <p:tag name="KSO_WM_UNIT_LAYERLEVEL" val="1_1"/>
  <p:tag name="KSO_WM_UNIT_TYPE" val="l_i"/>
</p:tagLst>
</file>

<file path=ppt/tags/tag184.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6"/>
  <p:tag name="KSO_WM_UNIT_INDEX" val="1_6"/>
  <p:tag name="KSO_WM_UNIT_LAYERLEVEL" val="1_1"/>
  <p:tag name="KSO_WM_UNIT_TYPE" val="l_i"/>
</p:tagLst>
</file>

<file path=ppt/tags/tag185.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7"/>
  <p:tag name="KSO_WM_UNIT_INDEX" val="1_7"/>
  <p:tag name="KSO_WM_UNIT_LAYERLEVEL" val="1_1"/>
  <p:tag name="KSO_WM_UNIT_LINE_FORE_SCHEMECOLOR_INDEX" val="5"/>
  <p:tag name="KSO_WM_UNIT_TYPE" val="l_i"/>
</p:tagLst>
</file>

<file path=ppt/tags/tag18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8"/>
  <p:tag name="KSO_WM_UNIT_INDEX" val="1_8"/>
  <p:tag name="KSO_WM_UNIT_LAYERLEVEL" val="1_1"/>
  <p:tag name="KSO_WM_UNIT_LINE_FORE_SCHEMECOLOR_INDEX" val="5"/>
  <p:tag name="KSO_WM_UNIT_TYPE" val="l_i"/>
</p:tagLst>
</file>

<file path=ppt/tags/tag187.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9"/>
  <p:tag name="KSO_WM_UNIT_INDEX" val="1_9"/>
  <p:tag name="KSO_WM_UNIT_LAYERLEVEL" val="1_1"/>
  <p:tag name="KSO_WM_UNIT_LINE_FORE_SCHEMECOLOR_INDEX" val="5"/>
  <p:tag name="KSO_WM_UNIT_TYPE" val="l_i"/>
</p:tagLst>
</file>

<file path=ppt/tags/tag188.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0"/>
  <p:tag name="KSO_WM_UNIT_INDEX" val="1_10"/>
  <p:tag name="KSO_WM_UNIT_LAYERLEVEL" val="1_1"/>
  <p:tag name="KSO_WM_UNIT_TYPE" val="l_i"/>
</p:tagLst>
</file>

<file path=ppt/tags/tag18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1"/>
  <p:tag name="KSO_WM_UNIT_INDEX" val="1_11"/>
  <p:tag name="KSO_WM_UNIT_LAYERLEVEL" val="1_1"/>
  <p:tag name="KSO_WM_UNIT_LINE_FORE_SCHEMECOLOR_INDEX" val="5"/>
  <p:tag name="KSO_WM_UNIT_TYPE" val="l_i"/>
</p:tagLst>
</file>

<file path=ppt/tags/tag190.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2"/>
  <p:tag name="KSO_WM_UNIT_INDEX" val="1_12"/>
  <p:tag name="KSO_WM_UNIT_LAYERLEVEL" val="1_1"/>
  <p:tag name="KSO_WM_UNIT_TYPE" val="l_i"/>
</p:tagLst>
</file>

<file path=ppt/tags/tag191.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3"/>
  <p:tag name="KSO_WM_UNIT_INDEX" val="1_13"/>
  <p:tag name="KSO_WM_UNIT_LAYERLEVEL" val="1_1"/>
  <p:tag name="KSO_WM_UNIT_TYPE" val="l_i"/>
</p:tagLst>
</file>

<file path=ppt/tags/tag192.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4"/>
  <p:tag name="KSO_WM_UNIT_INDEX" val="1_14"/>
  <p:tag name="KSO_WM_UNIT_LAYERLEVEL" val="1_1"/>
  <p:tag name="KSO_WM_UNIT_LINE_FORE_SCHEMECOLOR_INDEX" val="5"/>
  <p:tag name="KSO_WM_UNIT_TYPE" val="l_i"/>
</p:tagLst>
</file>

<file path=ppt/tags/tag19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5"/>
  <p:tag name="KSO_WM_UNIT_INDEX" val="1_15"/>
  <p:tag name="KSO_WM_UNIT_LAYERLEVEL" val="1_1"/>
  <p:tag name="KSO_WM_UNIT_LINE_FORE_SCHEMECOLOR_INDEX" val="5"/>
  <p:tag name="KSO_WM_UNIT_TYPE" val="l_i"/>
</p:tagLst>
</file>

<file path=ppt/tags/tag194.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6"/>
  <p:tag name="KSO_WM_UNIT_INDEX" val="1_16"/>
  <p:tag name="KSO_WM_UNIT_LAYERLEVEL" val="1_1"/>
  <p:tag name="KSO_WM_UNIT_LINE_FORE_SCHEMECOLOR_INDEX" val="5"/>
  <p:tag name="KSO_WM_UNIT_TYPE" val="l_i"/>
</p:tagLst>
</file>

<file path=ppt/tags/tag195.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7"/>
  <p:tag name="KSO_WM_UNIT_INDEX" val="1_17"/>
  <p:tag name="KSO_WM_UNIT_LAYERLEVEL" val="1_1"/>
  <p:tag name="KSO_WM_UNIT_TYPE" val="l_i"/>
</p:tagLst>
</file>

<file path=ppt/tags/tag196.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18"/>
  <p:tag name="KSO_WM_UNIT_INDEX" val="1_18"/>
  <p:tag name="KSO_WM_UNIT_LAYERLEVEL" val="1_1"/>
  <p:tag name="KSO_WM_UNIT_LINE_FORE_SCHEMECOLOR_INDEX" val="5"/>
  <p:tag name="KSO_WM_UNIT_TYPE" val="l_i"/>
</p:tagLst>
</file>

<file path=ppt/tags/tag197.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19"/>
  <p:tag name="KSO_WM_UNIT_INDEX" val="1_19"/>
  <p:tag name="KSO_WM_UNIT_LAYERLEVEL" val="1_1"/>
  <p:tag name="KSO_WM_UNIT_TYPE" val="l_i"/>
</p:tagLst>
</file>

<file path=ppt/tags/tag198.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0"/>
  <p:tag name="KSO_WM_UNIT_INDEX" val="1_20"/>
  <p:tag name="KSO_WM_UNIT_LAYERLEVEL" val="1_1"/>
  <p:tag name="KSO_WM_UNIT_LINE_FORE_SCHEMECOLOR_INDEX" val="5"/>
  <p:tag name="KSO_WM_UNIT_TYPE" val="l_i"/>
</p:tagLst>
</file>

<file path=ppt/tags/tag199.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1"/>
  <p:tag name="KSO_WM_UNIT_INDEX" val="1_21"/>
  <p:tag name="KSO_WM_UNIT_LAYERLEVEL" val="1_1"/>
  <p:tag name="KSO_WM_UNIT_TYPE" val="l_i"/>
</p:tagLst>
</file>

<file path=ppt/tags/tag200.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2"/>
  <p:tag name="KSO_WM_UNIT_INDEX" val="1_22"/>
  <p:tag name="KSO_WM_UNIT_LAYERLEVEL" val="1_1"/>
  <p:tag name="KSO_WM_UNIT_TYPE" val="l_i"/>
</p:tagLst>
</file>

<file path=ppt/tags/tag201.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3"/>
  <p:tag name="KSO_WM_UNIT_INDEX" val="1_23"/>
  <p:tag name="KSO_WM_UNIT_LAYERLEVEL" val="1_1"/>
  <p:tag name="KSO_WM_UNIT_TYPE" val="l_i"/>
</p:tagLst>
</file>

<file path=ppt/tags/tag202.xml><?xml version="1.0" encoding="utf-8"?>
<p:tagLst xmlns:p="http://schemas.openxmlformats.org/presentationml/2006/main">
  <p:tag name="KSO_WM_BEAUTIFY_FLAG" val="#wm#"/>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i*1_24"/>
  <p:tag name="KSO_WM_UNIT_INDEX" val="1_24"/>
  <p:tag name="KSO_WM_UNIT_LAYERLEVEL" val="1_1"/>
  <p:tag name="KSO_WM_UNIT_TYPE" val="l_i"/>
</p:tagLst>
</file>

<file path=ppt/tags/tag203.xml><?xml version="1.0" encoding="utf-8"?>
<p:tagLst xmlns:p="http://schemas.openxmlformats.org/presentationml/2006/main">
  <p:tag name="KSO_WM_BEAUTIFY_FLAG" val="#wm#"/>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FILL_FORE_SCHEMECOLOR_INDEX" val="5"/>
  <p:tag name="KSO_WM_UNIT_HIGHLIGHT" val="0"/>
  <p:tag name="KSO_WM_UNIT_ID" val="diagram20231444_3*l_i*1_25"/>
  <p:tag name="KSO_WM_UNIT_INDEX" val="1_25"/>
  <p:tag name="KSO_WM_UNIT_LAYERLEVEL" val="1_1"/>
  <p:tag name="KSO_WM_UNIT_TYPE" val="l_i"/>
</p:tagLst>
</file>

<file path=ppt/tags/tag20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1_1"/>
  <p:tag name="KSO_WM_UNIT_INDEX" val="1_1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0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4_1"/>
  <p:tag name="KSO_WM_UNIT_INDEX" val="1_4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0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3_1"/>
  <p:tag name="KSO_WM_UNIT_INDEX" val="1_3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07.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37.2492980957031,&quot;width&quot;:839.2339477539062}"/>
  <p:tag name="KSO_WM_TAG_VERSION" val="3.0"/>
  <p:tag name="KSO_WM_TEMPLATE_CATEGORY" val="diagram"/>
  <p:tag name="KSO_WM_TEMPLATE_INDEX" val="20231444"/>
  <p:tag name="KSO_WM_UNIT_COMPATIBLE" val="0"/>
  <p:tag name="KSO_WM_UNIT_DIAGRAM_ISNUMVISUAL" val="0"/>
  <p:tag name="KSO_WM_UNIT_DIAGRAM_ISREFERUNIT" val="0"/>
  <p:tag name="KSO_WM_UNIT_HIGHLIGHT" val="0"/>
  <p:tag name="KSO_WM_UNIT_ID" val="diagram20231444_3*l_h_f*1_2_1"/>
  <p:tag name="KSO_WM_UNIT_INDEX" val="1_2_1"/>
  <p:tag name="KSO_WM_UNIT_LAYERLEVEL" val="1_1_1"/>
  <p:tag name="KSO_WM_UNIT_NOCLEAR" val="0"/>
  <p:tag name="KSO_WM_UNIT_PRESET_TEXT" val="单击此处输入你的项正文，文字是您思想的提炼"/>
  <p:tag name="KSO_WM_UNIT_SUBTYPE" val="a"/>
  <p:tag name="KSO_WM_UNIT_TEXT_FILL_FORE_SCHEMECOLOR_INDEX_BRIGHTNESS" val="0.15"/>
  <p:tag name="KSO_WM_UNIT_TEXT_FILL_TYPE" val="1"/>
  <p:tag name="KSO_WM_UNIT_TYPE" val="l_h_f"/>
  <p:tag name="KSO_WM_UNIT_VALUE" val="60"/>
</p:tagLst>
</file>

<file path=ppt/tags/tag208.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1"/>
  <p:tag name="KSO_WM_UNIT_INDEX" val="1_1_1"/>
  <p:tag name="KSO_WM_UNIT_LAYERLEVEL" val="1_1_1"/>
  <p:tag name="KSO_WM_UNIT_TYPE" val="l_h_i"/>
</p:tagLst>
</file>

<file path=ppt/tags/tag209.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2"/>
  <p:tag name="KSO_WM_UNIT_INDEX" val="1_1_2"/>
  <p:tag name="KSO_WM_UNIT_LAYERLEVEL" val="1_1_1"/>
  <p:tag name="KSO_WM_UNIT_TYPE" val="l_h_i"/>
</p:tagLst>
</file>

<file path=ppt/tags/tag21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11.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1"/>
  <p:tag name="KSO_WM_UNIT_INDEX" val="1_2_1"/>
  <p:tag name="KSO_WM_UNIT_LAYERLEVEL" val="1_1_1"/>
  <p:tag name="KSO_WM_UNIT_TYPE" val="l_h_i"/>
</p:tagLst>
</file>

<file path=ppt/tags/tag212.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2"/>
  <p:tag name="KSO_WM_UNIT_INDEX" val="1_2_2"/>
  <p:tag name="KSO_WM_UNIT_LAYERLEVEL" val="1_1_1"/>
  <p:tag name="KSO_WM_UNIT_TYPE" val="l_h_i"/>
</p:tagLst>
</file>

<file path=ppt/tags/tag21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14.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1"/>
  <p:tag name="KSO_WM_UNIT_INDEX" val="1_3_1"/>
  <p:tag name="KSO_WM_UNIT_LAYERLEVEL" val="1_1_1"/>
  <p:tag name="KSO_WM_UNIT_TYPE" val="l_h_i"/>
</p:tagLst>
</file>

<file path=ppt/tags/tag215.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2"/>
  <p:tag name="KSO_WM_UNIT_INDEX" val="1_3_2"/>
  <p:tag name="KSO_WM_UNIT_LAYERLEVEL" val="1_1_1"/>
  <p:tag name="KSO_WM_UNIT_TYPE" val="l_h_i"/>
</p:tagLst>
</file>

<file path=ppt/tags/tag21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17.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1"/>
  <p:tag name="KSO_WM_UNIT_INDEX" val="1_4_1"/>
  <p:tag name="KSO_WM_UNIT_LAYERLEVEL" val="1_1_1"/>
  <p:tag name="KSO_WM_UNIT_TYPE" val="l_h_i"/>
</p:tagLst>
</file>

<file path=ppt/tags/tag218.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2"/>
  <p:tag name="KSO_WM_UNIT_INDEX" val="1_4_2"/>
  <p:tag name="KSO_WM_UNIT_LAYERLEVEL" val="1_1_1"/>
  <p:tag name="KSO_WM_UNIT_TYPE" val="l_h_i"/>
</p:tagLst>
</file>

<file path=ppt/tags/tag21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20.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7*a*1"/>
  <p:tag name="KSO_WM_UNIT_INDEX" val="1"/>
  <p:tag name="KSO_WM_UNIT_ISCONTENTSTITLE" val="0"/>
  <p:tag name="KSO_WM_UNIT_ISNUMDGMTITLE" val="0"/>
  <p:tag name="KSO_WM_UNIT_LAYERLEVEL" val="1"/>
  <p:tag name="KSO_WM_UNIT_NOCLEAR" val="0"/>
  <p:tag name="KSO_WM_UNIT_PRESET_TEXT" val="单击此处添加章节标题"/>
  <p:tag name="KSO_WM_UNIT_TYPE" val="a"/>
  <p:tag name="KSO_WM_UNIT_VALUE" val="14"/>
</p:tagLst>
</file>

<file path=ppt/tags/tag221.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1"/>
  <p:tag name="KSO_WM_UNIT_DIAGRAM_ISNUMVISUAL" val="0"/>
  <p:tag name="KSO_WM_UNIT_DIAGRAM_ISREFERUNIT" val="0"/>
  <p:tag name="KSO_WM_UNIT_HIGHLIGHT" val="0"/>
  <p:tag name="KSO_WM_UNIT_ID" val="custom20230979_7*e*1"/>
  <p:tag name="KSO_WM_UNIT_INDEX" val="1"/>
  <p:tag name="KSO_WM_UNIT_LAYERLEVEL" val="1"/>
  <p:tag name="KSO_WM_UNIT_NOCLEAR" val="0"/>
  <p:tag name="KSO_WM_UNIT_PRESET_TEXT" val="PART THREE"/>
  <p:tag name="KSO_WM_UNIT_TYPE" val="e"/>
  <p:tag name="KSO_WM_UNIT_VALUE" val="13"/>
</p:tagLst>
</file>

<file path=ppt/tags/tag222.xml><?xml version="1.0" encoding="utf-8"?>
<p:tagLst xmlns:p="http://schemas.openxmlformats.org/presentationml/2006/main">
  <p:tag name="KSO_WM_BEAUTIFY_FLAG" val="#wm#"/>
  <p:tag name="KSO_WM_SLIDE_ID" val="custom20230979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979"/>
  <p:tag name="KSO_WM_TEMPLATE_MASTER_TYPE" val="0"/>
  <p:tag name="KSO_WM_TEMPLATE_SUBCATEGORY" val="29"/>
</p:tagLst>
</file>

<file path=ppt/tags/tag223.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1"/>
  <p:tag name="KSO_WM_UNIT_INDEX" val="1_1_1"/>
  <p:tag name="KSO_WM_UNIT_LAYERLEVEL" val="1_1_1"/>
  <p:tag name="KSO_WM_UNIT_TYPE" val="l_h_i"/>
</p:tagLst>
</file>

<file path=ppt/tags/tag224.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5"/>
  <p:tag name="KSO_WM_UNIT_HIGHLIGHT" val="0"/>
  <p:tag name="KSO_WM_UNIT_ID" val="diagram20231320_3*l_h_i*1_1_2"/>
  <p:tag name="KSO_WM_UNIT_INDEX" val="1_1_2"/>
  <p:tag name="KSO_WM_UNIT_LAYERLEVEL" val="1_1_1"/>
  <p:tag name="KSO_WM_UNIT_TYPE" val="l_h_i"/>
</p:tagLst>
</file>

<file path=ppt/tags/tag22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26.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1"/>
  <p:tag name="KSO_WM_UNIT_INDEX" val="1_2_1"/>
  <p:tag name="KSO_WM_UNIT_LAYERLEVEL" val="1_1_1"/>
  <p:tag name="KSO_WM_UNIT_TYPE" val="l_h_i"/>
</p:tagLst>
</file>

<file path=ppt/tags/tag227.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6"/>
  <p:tag name="KSO_WM_UNIT_HIGHLIGHT" val="0"/>
  <p:tag name="KSO_WM_UNIT_ID" val="diagram20231320_3*l_h_i*1_2_2"/>
  <p:tag name="KSO_WM_UNIT_INDEX" val="1_2_2"/>
  <p:tag name="KSO_WM_UNIT_LAYERLEVEL" val="1_1_1"/>
  <p:tag name="KSO_WM_UNIT_TYPE" val="l_h_i"/>
</p:tagLst>
</file>

<file path=ppt/tags/tag22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29.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1"/>
  <p:tag name="KSO_WM_UNIT_INDEX" val="1_3_1"/>
  <p:tag name="KSO_WM_UNIT_LAYERLEVEL" val="1_1_1"/>
  <p:tag name="KSO_WM_UNIT_TYPE" val="l_h_i"/>
</p:tagLst>
</file>

<file path=ppt/tags/tag230.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7"/>
  <p:tag name="KSO_WM_UNIT_HIGHLIGHT" val="0"/>
  <p:tag name="KSO_WM_UNIT_ID" val="diagram20231320_3*l_h_i*1_3_2"/>
  <p:tag name="KSO_WM_UNIT_INDEX" val="1_3_2"/>
  <p:tag name="KSO_WM_UNIT_LAYERLEVEL" val="1_1_1"/>
  <p:tag name="KSO_WM_UNIT_TYPE" val="l_h_i"/>
</p:tagLst>
</file>

<file path=ppt/tags/tag23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32.xml><?xml version="1.0" encoding="utf-8"?>
<p:tagLst xmlns:p="http://schemas.openxmlformats.org/presentationml/2006/main">
  <p:tag name="KSO_WM_BEAUTIFY_FLAG" val="#wm#"/>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1"/>
  <p:tag name="KSO_WM_UNIT_INDEX" val="1_4_1"/>
  <p:tag name="KSO_WM_UNIT_LAYERLEVEL" val="1_1_1"/>
  <p:tag name="KSO_WM_UNIT_TYPE" val="l_h_i"/>
</p:tagLst>
</file>

<file path=ppt/tags/tag233.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FILL_FORE_SCHEMECOLOR_INDEX" val="8"/>
  <p:tag name="KSO_WM_UNIT_HIGHLIGHT" val="0"/>
  <p:tag name="KSO_WM_UNIT_ID" val="diagram20231320_3*l_h_i*1_4_2"/>
  <p:tag name="KSO_WM_UNIT_INDEX" val="1_4_2"/>
  <p:tag name="KSO_WM_UNIT_LAYERLEVEL" val="1_1_1"/>
  <p:tag name="KSO_WM_UNIT_TYPE" val="l_h_i"/>
</p:tagLst>
</file>

<file path=ppt/tags/tag23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4.79998779296875,&quot;width&quot;:855.0528564453125}"/>
  <p:tag name="KSO_WM_TAG_VERSION" val="3.0"/>
  <p:tag name="KSO_WM_TEMPLATE_CATEGORY" val="diagram"/>
  <p:tag name="KSO_WM_TEMPLATE_INDEX" val="20231320"/>
  <p:tag name="KSO_WM_UNIT_COMPATIBLE" val="0"/>
  <p:tag name="KSO_WM_UNIT_DIAGRAM_ISNUMVISUAL" val="0"/>
  <p:tag name="KSO_WM_UNIT_DIAGRAM_ISREFERUNIT" val="0"/>
  <p:tag name="KSO_WM_UNIT_HIGHLIGHT" val="0"/>
  <p:tag name="KSO_WM_UNIT_ID" val="diagram2023132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 name="KSO_WM_UNIT_VALUE" val="33"/>
</p:tagLst>
</file>

<file path=ppt/tags/tag235.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3_2"/>
  <p:tag name="KSO_WM_UNIT_INDEX" val="1_3_2"/>
  <p:tag name="KSO_WM_UNIT_LAYERLEVEL" val="1_1_1"/>
  <p:tag name="KSO_WM_UNIT_TYPE" val="l_h_i"/>
</p:tagLst>
</file>

<file path=ppt/tags/tag236.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3"/>
  <p:tag name="KSO_WM_UNIT_INDEX" val="1_3_3"/>
  <p:tag name="KSO_WM_UNIT_LAYERLEVEL" val="1_1_1"/>
  <p:tag name="KSO_WM_UNIT_TYPE" val="l_h_i"/>
</p:tagLst>
</file>

<file path=ppt/tags/tag237.xml><?xml version="1.0" encoding="utf-8"?>
<p:tagLst xmlns:p="http://schemas.openxmlformats.org/presentationml/2006/main">
  <p:tag name="KSO_WM_BEAUTIFY_FLAG" val="#wm#"/>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7"/>
  <p:tag name="KSO_WM_UNIT_HIGHLIGHT" val="0"/>
  <p:tag name="KSO_WM_UNIT_ID" val="diagram20231301_3*l_h_i*1_3_1"/>
  <p:tag name="KSO_WM_UNIT_INDEX" val="1_3_1"/>
  <p:tag name="KSO_WM_UNIT_LAYERLEVEL" val="1_1_1"/>
  <p:tag name="KSO_WM_UNIT_TYPE" val="l_h_i"/>
</p:tagLst>
</file>

<file path=ppt/tags/tag23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3_1"/>
  <p:tag name="KSO_WM_UNIT_INDEX" val="1_3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39.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1_2"/>
  <p:tag name="KSO_WM_UNIT_INDEX" val="1_1_2"/>
  <p:tag name="KSO_WM_UNIT_LAYERLEVEL" val="1_1_1"/>
  <p:tag name="KSO_WM_UNIT_TYPE" val="l_h_i"/>
</p:tagLst>
</file>

<file path=ppt/tags/tag24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3"/>
  <p:tag name="KSO_WM_UNIT_INDEX" val="1_1_3"/>
  <p:tag name="KSO_WM_UNIT_LAYERLEVEL" val="1_1_1"/>
  <p:tag name="KSO_WM_UNIT_TYPE" val="l_h_i"/>
</p:tagLst>
</file>

<file path=ppt/tags/tag241.xml><?xml version="1.0" encoding="utf-8"?>
<p:tagLst xmlns:p="http://schemas.openxmlformats.org/presentationml/2006/main">
  <p:tag name="KSO_WM_BEAUTIFY_FLAG" val="#wm#"/>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5"/>
  <p:tag name="KSO_WM_UNIT_HIGHLIGHT" val="0"/>
  <p:tag name="KSO_WM_UNIT_ID" val="diagram20231301_3*l_h_i*1_1_1"/>
  <p:tag name="KSO_WM_UNIT_INDEX" val="1_1_1"/>
  <p:tag name="KSO_WM_UNIT_LAYERLEVEL" val="1_1_1"/>
  <p:tag name="KSO_WM_UNIT_TYPE" val="l_h_i"/>
</p:tagLst>
</file>

<file path=ppt/tags/tag24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1_1"/>
  <p:tag name="KSO_WM_UNIT_INDEX" val="1_1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43.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2_2"/>
  <p:tag name="KSO_WM_UNIT_INDEX" val="1_2_2"/>
  <p:tag name="KSO_WM_UNIT_LAYERLEVEL" val="1_1_1"/>
  <p:tag name="KSO_WM_UNIT_TYPE" val="l_h_i"/>
</p:tagLst>
</file>

<file path=ppt/tags/tag244.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3"/>
  <p:tag name="KSO_WM_UNIT_INDEX" val="1_2_3"/>
  <p:tag name="KSO_WM_UNIT_LAYERLEVEL" val="1_1_1"/>
  <p:tag name="KSO_WM_UNIT_TYPE" val="l_h_i"/>
</p:tagLst>
</file>

<file path=ppt/tags/tag245.xml><?xml version="1.0" encoding="utf-8"?>
<p:tagLst xmlns:p="http://schemas.openxmlformats.org/presentationml/2006/main">
  <p:tag name="KSO_WM_BEAUTIFY_FLAG" val="#wm#"/>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6"/>
  <p:tag name="KSO_WM_UNIT_HIGHLIGHT" val="0"/>
  <p:tag name="KSO_WM_UNIT_ID" val="diagram20231301_3*l_h_i*1_2_1"/>
  <p:tag name="KSO_WM_UNIT_INDEX" val="1_2_1"/>
  <p:tag name="KSO_WM_UNIT_LAYERLEVEL" val="1_1_1"/>
  <p:tag name="KSO_WM_UNIT_TYPE" val="l_h_i"/>
</p:tagLst>
</file>

<file path=ppt/tags/tag24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2_1"/>
  <p:tag name="KSO_WM_UNIT_INDEX" val="1_2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47.xml><?xml version="1.0" encoding="utf-8"?>
<p:tagLst xmlns:p="http://schemas.openxmlformats.org/presentationml/2006/main">
  <p:tag name="KSO_WM_BEAUTIFY_FLAG" val="#wm#"/>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i*1_4_2"/>
  <p:tag name="KSO_WM_UNIT_INDEX" val="1_4_2"/>
  <p:tag name="KSO_WM_UNIT_LAYERLEVEL" val="1_1_1"/>
  <p:tag name="KSO_WM_UNIT_TYPE" val="l_h_i"/>
</p:tagLst>
</file>

<file path=ppt/tags/tag248.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3"/>
  <p:tag name="KSO_WM_UNIT_INDEX" val="1_4_3"/>
  <p:tag name="KSO_WM_UNIT_LAYERLEVEL" val="1_1_1"/>
  <p:tag name="KSO_WM_UNIT_TYPE" val="l_h_i"/>
</p:tagLst>
</file>

<file path=ppt/tags/tag249.xml><?xml version="1.0" encoding="utf-8"?>
<p:tagLst xmlns:p="http://schemas.openxmlformats.org/presentationml/2006/main">
  <p:tag name="KSO_WM_BEAUTIFY_FLAG" val="#wm#"/>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FILL_FORE_SCHEMECOLOR_INDEX" val="8"/>
  <p:tag name="KSO_WM_UNIT_HIGHLIGHT" val="0"/>
  <p:tag name="KSO_WM_UNIT_ID" val="diagram20231301_3*l_h_i*1_4_1"/>
  <p:tag name="KSO_WM_UNIT_INDEX" val="1_4_1"/>
  <p:tag name="KSO_WM_UNIT_LAYERLEVEL" val="1_1_1"/>
  <p:tag name="KSO_WM_UNIT_TYPE" val="l_h_i"/>
</p:tagLst>
</file>

<file path=ppt/tags/tag250.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5,&quot;width&quot;:863.0999145507812}"/>
  <p:tag name="KSO_WM_TAG_VERSION" val="3.0"/>
  <p:tag name="KSO_WM_TEMPLATE_CATEGORY" val="diagram"/>
  <p:tag name="KSO_WM_TEMPLATE_INDEX" val="20231301"/>
  <p:tag name="KSO_WM_UNIT_COMPATIBLE" val="0"/>
  <p:tag name="KSO_WM_UNIT_DIAGRAM_ISNUMVISUAL" val="0"/>
  <p:tag name="KSO_WM_UNIT_DIAGRAM_ISREFERUNIT" val="0"/>
  <p:tag name="KSO_WM_UNIT_HIGHLIGHT" val="0"/>
  <p:tag name="KSO_WM_UNIT_ID" val="diagram20231301_3*l_h_f*1_4_1"/>
  <p:tag name="KSO_WM_UNIT_INDEX" val="1_4_1"/>
  <p:tag name="KSO_WM_UNIT_LAYERLEVEL" val="1_1_1"/>
  <p:tag name="KSO_WM_UNIT_NOCLEAR" val="0"/>
  <p:tag name="KSO_WM_UNIT_PRESET_TEXT" val="此输入你的智能图形项正文，文字是您思想的提炼，请尽量言简意赅的阐述观点"/>
  <p:tag name="KSO_WM_UNIT_SUBTYPE" val="a"/>
  <p:tag name="KSO_WM_UNIT_TYPE" val="l_h_f"/>
</p:tagLst>
</file>

<file path=ppt/tags/tag25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HIGHLIGHT" val="0"/>
  <p:tag name="KSO_WM_UNIT_ID" val="diagram20231354_3*l_h_i*1_1_1"/>
  <p:tag name="KSO_WM_UNIT_INDEX" val="1_1_1"/>
  <p:tag name="KSO_WM_UNIT_LAYERLEVEL" val="1_1_1"/>
  <p:tag name="KSO_WM_UNIT_TYPE" val="l_h_i"/>
</p:tagLst>
</file>

<file path=ppt/tags/tag25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1_1"/>
  <p:tag name="KSO_WM_UNIT_INDEX" val="1_1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253.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5"/>
  <p:tag name="KSO_WM_UNIT_HIGHLIGHT" val="0"/>
  <p:tag name="KSO_WM_UNIT_ID" val="diagram20231354_3*l_h_i*1_1_2"/>
  <p:tag name="KSO_WM_UNIT_INDEX" val="1_1_2"/>
  <p:tag name="KSO_WM_UNIT_LAYERLEVEL" val="1_1_1"/>
  <p:tag name="KSO_WM_UNIT_TYPE" val="l_h_i"/>
</p:tagLst>
</file>

<file path=ppt/tags/tag254.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HIGHLIGHT" val="0"/>
  <p:tag name="KSO_WM_UNIT_ID" val="diagram20231354_3*l_h_i*1_2_1"/>
  <p:tag name="KSO_WM_UNIT_INDEX" val="1_2_1"/>
  <p:tag name="KSO_WM_UNIT_LAYERLEVEL" val="1_1_1"/>
  <p:tag name="KSO_WM_UNIT_TYPE" val="l_h_i"/>
</p:tagLst>
</file>

<file path=ppt/tags/tag25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2_1"/>
  <p:tag name="KSO_WM_UNIT_INDEX" val="1_2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256.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6"/>
  <p:tag name="KSO_WM_UNIT_HIGHLIGHT" val="0"/>
  <p:tag name="KSO_WM_UNIT_ID" val="diagram20231354_3*l_h_i*1_2_2"/>
  <p:tag name="KSO_WM_UNIT_INDEX" val="1_2_2"/>
  <p:tag name="KSO_WM_UNIT_LAYERLEVEL" val="1_1_1"/>
  <p:tag name="KSO_WM_UNIT_TYPE" val="l_h_i"/>
</p:tagLst>
</file>

<file path=ppt/tags/tag257.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HIGHLIGHT" val="0"/>
  <p:tag name="KSO_WM_UNIT_ID" val="diagram20231354_3*l_h_i*1_3_1"/>
  <p:tag name="KSO_WM_UNIT_INDEX" val="1_3_1"/>
  <p:tag name="KSO_WM_UNIT_LAYERLEVEL" val="1_1_1"/>
  <p:tag name="KSO_WM_UNIT_TYPE" val="l_h_i"/>
</p:tagLst>
</file>

<file path=ppt/tags/tag25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3_1"/>
  <p:tag name="KSO_WM_UNIT_INDEX" val="1_3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259.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7"/>
  <p:tag name="KSO_WM_UNIT_HIGHLIGHT" val="0"/>
  <p:tag name="KSO_WM_UNIT_ID" val="diagram20231354_3*l_h_i*1_3_2"/>
  <p:tag name="KSO_WM_UNIT_INDEX" val="1_3_2"/>
  <p:tag name="KSO_WM_UNIT_LAYERLEVEL" val="1_1_1"/>
  <p:tag name="KSO_WM_UNIT_TYPE" val="l_h_i"/>
</p:tagLst>
</file>

<file path=ppt/tags/tag260.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HIGHLIGHT" val="0"/>
  <p:tag name="KSO_WM_UNIT_ID" val="diagram20231354_3*l_h_i*1_4_1"/>
  <p:tag name="KSO_WM_UNIT_INDEX" val="1_4_1"/>
  <p:tag name="KSO_WM_UNIT_LAYERLEVEL" val="1_1_1"/>
  <p:tag name="KSO_WM_UNIT_TYPE" val="l_h_i"/>
</p:tagLst>
</file>

<file path=ppt/tags/tag26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HIGHLIGHT" val="0"/>
  <p:tag name="KSO_WM_UNIT_ID" val="diagram20231354_3*l_h_f*1_4_1"/>
  <p:tag name="KSO_WM_UNIT_INDEX" val="1_4_1"/>
  <p:tag name="KSO_WM_UNIT_LAYERLEVEL" val="1_1_1"/>
  <p:tag name="KSO_WM_UNIT_NOCLEAR" val="0"/>
  <p:tag name="KSO_WM_UNIT_PRESET_TEXT" val="单击输入你的正文，文字是您思想的提炼，为了最终演示发布的良好效果。"/>
  <p:tag name="KSO_WM_UNIT_SUBTYPE" val="a"/>
  <p:tag name="KSO_WM_UNIT_TYPE" val="l_h_f"/>
</p:tagLst>
</file>

<file path=ppt/tags/tag262.xml><?xml version="1.0" encoding="utf-8"?>
<p:tagLst xmlns:p="http://schemas.openxmlformats.org/presentationml/2006/main">
  <p:tag name="KSO_WM_BEAUTIFY_FLAG" val="#wm#"/>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87.5941467285156,&quot;width&quot;:861.4825439453125}"/>
  <p:tag name="KSO_WM_TAG_VERSION" val="3.0"/>
  <p:tag name="KSO_WM_TEMPLATE_CATEGORY" val="diagram"/>
  <p:tag name="KSO_WM_TEMPLATE_INDEX" val="20231354"/>
  <p:tag name="KSO_WM_UNIT_COMPATIBLE" val="0"/>
  <p:tag name="KSO_WM_UNIT_DIAGRAM_ISNUMVISUAL" val="0"/>
  <p:tag name="KSO_WM_UNIT_DIAGRAM_ISREFERUNIT" val="0"/>
  <p:tag name="KSO_WM_UNIT_FILL_FORE_SCHEMECOLOR_INDEX" val="8"/>
  <p:tag name="KSO_WM_UNIT_HIGHLIGHT" val="0"/>
  <p:tag name="KSO_WM_UNIT_ID" val="diagram20231354_3*l_h_i*1_4_2"/>
  <p:tag name="KSO_WM_UNIT_INDEX" val="1_4_2"/>
  <p:tag name="KSO_WM_UNIT_LAYERLEVEL" val="1_1_1"/>
  <p:tag name="KSO_WM_UNIT_TYPE" val="l_h_i"/>
</p:tagLst>
</file>

<file path=ppt/tags/tag263.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1_1"/>
  <p:tag name="KSO_WM_UNIT_INDEX" val="1_1_1"/>
  <p:tag name="KSO_WM_UNIT_LAYERLEVEL" val="1_1_1"/>
  <p:tag name="KSO_WM_UNIT_TYPE" val="l_h_i"/>
</p:tagLst>
</file>

<file path=ppt/tags/tag264.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1_2"/>
  <p:tag name="KSO_WM_UNIT_INDEX" val="1_1_2"/>
  <p:tag name="KSO_WM_UNIT_LAYERLEVEL" val="1_1_1"/>
  <p:tag name="KSO_WM_UNIT_TYPE" val="l_h_i"/>
</p:tagLst>
</file>

<file path=ppt/tags/tag265.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2_1"/>
  <p:tag name="KSO_WM_UNIT_INDEX" val="1_2_1"/>
  <p:tag name="KSO_WM_UNIT_LAYERLEVEL" val="1_1_1"/>
  <p:tag name="KSO_WM_UNIT_TYPE" val="l_h_i"/>
</p:tagLst>
</file>

<file path=ppt/tags/tag266.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2_2"/>
  <p:tag name="KSO_WM_UNIT_INDEX" val="1_2_2"/>
  <p:tag name="KSO_WM_UNIT_LAYERLEVEL" val="1_1_1"/>
  <p:tag name="KSO_WM_UNIT_TYPE" val="l_h_i"/>
</p:tagLst>
</file>

<file path=ppt/tags/tag267.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3_1"/>
  <p:tag name="KSO_WM_UNIT_INDEX" val="1_3_1"/>
  <p:tag name="KSO_WM_UNIT_LAYERLEVEL" val="1_1_1"/>
  <p:tag name="KSO_WM_UNIT_TYPE" val="l_h_i"/>
</p:tagLst>
</file>

<file path=ppt/tags/tag268.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3_2"/>
  <p:tag name="KSO_WM_UNIT_INDEX" val="1_3_2"/>
  <p:tag name="KSO_WM_UNIT_LAYERLEVEL" val="1_1_1"/>
  <p:tag name="KSO_WM_UNIT_TYPE" val="l_h_i"/>
</p:tagLst>
</file>

<file path=ppt/tags/tag269.xml><?xml version="1.0" encoding="utf-8"?>
<p:tagLst xmlns:p="http://schemas.openxmlformats.org/presentationml/2006/main">
  <p:tag name="KSO_WM_BEAUTIFY_FLAG" val="#wm#"/>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i*1_4_1"/>
  <p:tag name="KSO_WM_UNIT_INDEX" val="1_4_1"/>
  <p:tag name="KSO_WM_UNIT_LAYERLEVEL" val="1_1_1"/>
  <p:tag name="KSO_WM_UNIT_TYPE" val="l_h_i"/>
</p:tagLst>
</file>

<file path=ppt/tags/tag270.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FILL_FORE_SCHEMECOLOR_INDEX" val="5"/>
  <p:tag name="KSO_WM_UNIT_HIGHLIGHT" val="0"/>
  <p:tag name="KSO_WM_UNIT_ID" val="diagram20231310_3*l_h_i*1_4_2"/>
  <p:tag name="KSO_WM_UNIT_INDEX" val="1_4_2"/>
  <p:tag name="KSO_WM_UNIT_LAYERLEVEL" val="1_1_1"/>
  <p:tag name="KSO_WM_UNIT_TYPE" val="l_h_i"/>
</p:tagLst>
</file>

<file path=ppt/tags/tag27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3_1"/>
  <p:tag name="KSO_WM_UNIT_INDEX" val="1_3_1"/>
  <p:tag name="KSO_WM_UNIT_LAYERLEVEL" val="1_1_1"/>
  <p:tag name="KSO_WM_UNIT_NOCLEAR" val="0"/>
  <p:tag name="KSO_WM_UNIT_PRESET_TEXT" val="单击此处输入你的正文，文字是您思想的提炼。"/>
  <p:tag name="KSO_WM_UNIT_SUBTYPE" val="a"/>
  <p:tag name="KSO_WM_UNIT_TYPE" val="l_h_f"/>
</p:tagLst>
</file>

<file path=ppt/tags/tag27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4_1"/>
  <p:tag name="KSO_WM_UNIT_INDEX" val="1_4_1"/>
  <p:tag name="KSO_WM_UNIT_LAYERLEVEL" val="1_1_1"/>
  <p:tag name="KSO_WM_UNIT_NOCLEAR" val="0"/>
  <p:tag name="KSO_WM_UNIT_PRESET_TEXT" val="单击此处输入你的正文，文字是您思想的提炼。"/>
  <p:tag name="KSO_WM_UNIT_SUBTYPE" val="a"/>
  <p:tag name="KSO_WM_UNIT_TYPE" val="l_h_f"/>
</p:tagLst>
</file>

<file path=ppt/tags/tag27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1_1"/>
  <p:tag name="KSO_WM_UNIT_INDEX" val="1_1_1"/>
  <p:tag name="KSO_WM_UNIT_LAYERLEVEL" val="1_1_1"/>
  <p:tag name="KSO_WM_UNIT_NOCLEAR" val="0"/>
  <p:tag name="KSO_WM_UNIT_PRESET_TEXT" val="单击此处输入你的正文，文字是您思想的提炼。"/>
  <p:tag name="KSO_WM_UNIT_SUBTYPE" val="a"/>
  <p:tag name="KSO_WM_UNIT_TYPE" val="l_h_f"/>
</p:tagLst>
</file>

<file path=ppt/tags/tag27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GROUP_CODE" val="l1-1"/>
  <p:tag name="KSO_WM_DIAGRAM_MAX_ITEMCNT" val="6"/>
  <p:tag name="KSO_WM_DIAGRAM_MIN_ITEMCNT" val="2"/>
  <p:tag name="KSO_WM_DIAGRAM_VERSION" val="3"/>
  <p:tag name="KSO_WM_DIAGRAM_VIRTUALLY_FRAME" val="{&quot;height&quot;:373.45452880859375,&quot;width&quot;:860.2495727539062}"/>
  <p:tag name="KSO_WM_TAG_VERSION" val="3.0"/>
  <p:tag name="KSO_WM_TEMPLATE_CATEGORY" val="diagram"/>
  <p:tag name="KSO_WM_TEMPLATE_INDEX" val="20231310"/>
  <p:tag name="KSO_WM_UNIT_COMPATIBLE" val="0"/>
  <p:tag name="KSO_WM_UNIT_DIAGRAM_ISNUMVISUAL" val="0"/>
  <p:tag name="KSO_WM_UNIT_DIAGRAM_ISREFERUNIT" val="0"/>
  <p:tag name="KSO_WM_UNIT_HIGHLIGHT" val="0"/>
  <p:tag name="KSO_WM_UNIT_ID" val="diagram20231310_3*l_h_f*1_2_1"/>
  <p:tag name="KSO_WM_UNIT_INDEX" val="1_2_1"/>
  <p:tag name="KSO_WM_UNIT_LAYERLEVEL" val="1_1_1"/>
  <p:tag name="KSO_WM_UNIT_NOCLEAR" val="0"/>
  <p:tag name="KSO_WM_UNIT_PRESET_TEXT" val="单击此处输入你的正文，文字是您思想的提炼。"/>
  <p:tag name="KSO_WM_UNIT_SUBTYPE" val="a"/>
  <p:tag name="KSO_WM_UNIT_TYPE" val="l_h_f"/>
</p:tagLst>
</file>

<file path=ppt/tags/tag275.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0"/>
  <p:tag name="KSO_WM_UNIT_DIAGRAM_ISNUMVISUAL" val="0"/>
  <p:tag name="KSO_WM_UNIT_DIAGRAM_ISREFERUNIT" val="0"/>
  <p:tag name="KSO_WM_UNIT_HIGHLIGHT" val="0"/>
  <p:tag name="KSO_WM_UNIT_ID" val="custom20230979_7*a*1"/>
  <p:tag name="KSO_WM_UNIT_INDEX" val="1"/>
  <p:tag name="KSO_WM_UNIT_ISCONTENTSTITLE" val="0"/>
  <p:tag name="KSO_WM_UNIT_ISNUMDGMTITLE" val="0"/>
  <p:tag name="KSO_WM_UNIT_LAYERLEVEL" val="1"/>
  <p:tag name="KSO_WM_UNIT_NOCLEAR" val="0"/>
  <p:tag name="KSO_WM_UNIT_PRESET_TEXT" val="单击此处添加章节标题"/>
  <p:tag name="KSO_WM_UNIT_TYPE" val="a"/>
  <p:tag name="KSO_WM_UNIT_VALUE" val="14"/>
</p:tagLst>
</file>

<file path=ppt/tags/tag276.xml><?xml version="1.0" encoding="utf-8"?>
<p:tagLst xmlns:p="http://schemas.openxmlformats.org/presentationml/2006/main">
  <p:tag name="KSO_WM_BEAUTIFY_FLAG" val="#wm#"/>
  <p:tag name="KSO_WM_TAG_VERSION" val="1.0"/>
  <p:tag name="KSO_WM_TEMPLATE_CATEGORY" val="custom"/>
  <p:tag name="KSO_WM_TEMPLATE_INDEX" val="20230979"/>
  <p:tag name="KSO_WM_UNIT_COMPATIBLE" val="1"/>
  <p:tag name="KSO_WM_UNIT_DIAGRAM_ISNUMVISUAL" val="0"/>
  <p:tag name="KSO_WM_UNIT_DIAGRAM_ISREFERUNIT" val="0"/>
  <p:tag name="KSO_WM_UNIT_HIGHLIGHT" val="0"/>
  <p:tag name="KSO_WM_UNIT_ID" val="custom20230979_7*e*1"/>
  <p:tag name="KSO_WM_UNIT_INDEX" val="1"/>
  <p:tag name="KSO_WM_UNIT_LAYERLEVEL" val="1"/>
  <p:tag name="KSO_WM_UNIT_NOCLEAR" val="0"/>
  <p:tag name="KSO_WM_UNIT_PRESET_TEXT" val="PART FOUR"/>
  <p:tag name="KSO_WM_UNIT_TYPE" val="e"/>
  <p:tag name="KSO_WM_UNIT_VALUE" val="13"/>
</p:tagLst>
</file>

<file path=ppt/tags/tag277.xml><?xml version="1.0" encoding="utf-8"?>
<p:tagLst xmlns:p="http://schemas.openxmlformats.org/presentationml/2006/main">
  <p:tag name="KSO_WM_BEAUTIFY_FLAG" val="#wm#"/>
  <p:tag name="KSO_WM_SLIDE_ID" val="custom20230979_7"/>
  <p:tag name="KSO_WM_SLIDE_INDEX" val="7"/>
  <p:tag name="KSO_WM_SLIDE_ITEM_CNT" val="0"/>
  <p:tag name="KSO_WM_SLIDE_LAYOUT" val="a_e"/>
  <p:tag name="KSO_WM_SLIDE_LAYOUT_CNT" val="1_1"/>
  <p:tag name="KSO_WM_SLIDE_SUBTYPE" val="pureTxt"/>
  <p:tag name="KSO_WM_SLIDE_TYPE" val="sectionTitle"/>
  <p:tag name="KSO_WM_TAG_VERSION" val="1.0"/>
  <p:tag name="KSO_WM_TEMPLATE_CATEGORY" val="custom"/>
  <p:tag name="KSO_WM_TEMPLATE_COLOR_TYPE" val="0"/>
  <p:tag name="KSO_WM_TEMPLATE_INDEX" val="20230979"/>
  <p:tag name="KSO_WM_TEMPLATE_MASTER_TYPE" val="0"/>
  <p:tag name="KSO_WM_TEMPLATE_SUBCATEGORY" val="29"/>
</p:tagLst>
</file>

<file path=ppt/tags/tag278.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主题​​">
  <a:themeElements>
    <a:clrScheme name="自定义 43">
      <a:dk1>
        <a:sysClr val="windowText" lastClr="000000"/>
      </a:dk1>
      <a:lt1>
        <a:sysClr val="window" lastClr="FFFFFF"/>
      </a:lt1>
      <a:dk2>
        <a:srgbClr val="1E3643"/>
      </a:dk2>
      <a:lt2>
        <a:srgbClr val="EAFCFB"/>
      </a:lt2>
      <a:accent1>
        <a:srgbClr val="20DAD6"/>
      </a:accent1>
      <a:accent2>
        <a:srgbClr val="43AFB6"/>
      </a:accent2>
      <a:accent3>
        <a:srgbClr val="3F8297"/>
      </a:accent3>
      <a:accent4>
        <a:srgbClr val="3D6C87"/>
      </a:accent4>
      <a:accent5>
        <a:srgbClr val="FFC961"/>
      </a:accent5>
      <a:accent6>
        <a:srgbClr val="FF9845"/>
      </a:accent6>
      <a:hlink>
        <a:srgbClr val="0026E5"/>
      </a:hlink>
      <a:folHlink>
        <a:srgbClr val="7E1FAD"/>
      </a:folHlink>
    </a:clrScheme>
    <a:fontScheme name="主题字体">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accent4">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smtClean="0">
            <a:solidFill>
              <a:schemeClr val="accent4"/>
            </a:solidFill>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62</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微软雅黑</vt:lpstr>
      <vt:lpstr>宋体</vt:lpstr>
      <vt:lpstr>Office Theme</vt:lpstr>
      <vt:lpstr>机械振动(沪科版)</vt:lpstr>
      <vt:lpstr>目录</vt:lpstr>
      <vt:lpstr>单击此处添加章节标题</vt:lpstr>
      <vt:lpstr>机械振动的基本概念</vt:lpstr>
      <vt:lpstr>机械振动的定义</vt:lpstr>
      <vt:lpstr>机械振动的分类</vt:lpstr>
      <vt:lpstr>机械振动的研究意义</vt:lpstr>
      <vt:lpstr>机械振动的描述</vt:lpstr>
      <vt:lpstr>简谐振动</vt:lpstr>
      <vt:lpstr>阻尼振动</vt:lpstr>
      <vt:lpstr>受迫振动</vt:lpstr>
      <vt:lpstr>共振现象</vt:lpstr>
      <vt:lpstr>机械振动的产生和传播</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2024-09-11T22:59:00.845</cp:lastPrinted>
  <dcterms:created xsi:type="dcterms:W3CDTF">2024-09-11T14:59:00Z</dcterms:created>
  <dcterms:modified xsi:type="dcterms:W3CDTF">2024-09-11T14:59:02Z</dcterms:modified>
</cp:coreProperties>
</file>