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D1421-1DAE-4462-AD7E-5D89AFF1A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216A8-6560-4B64-9D51-73B493BFC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D70B7-B1D7-4F33-A003-9A322A2F3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9A209-420B-401E-BADB-12FB1D6CF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A2C7C-91B2-4020-AD4D-13102D99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67E24-5549-4220-98CB-D931A1577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FB5422-44BF-4F5B-BB66-66C9337BB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BC85F-596B-4EB1-86D2-88E086E3F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D16D1-8712-478A-8718-D0A38636A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C74F0-328F-4C39-87E0-FA63CE935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1BDD6-F85D-4EAA-9F40-822A37EB8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42230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班组建设的风险预警及时应对工作风险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班组建设背景与意义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风险预警机制构建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常见工作风险类型及特点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持续改进与总结反思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培训提升与宣传推广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法律法规遵守与监管要求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班组建设背景与意义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班组是企业最基层的生产和管理单位，是组织生产、完成任务、保证安全的基础。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班组建设是指通过有效的组织和管理手段，提升班组成员的素质和能力，增强班组的凝聚力和战斗力，从而更好地完成企业各项任务。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538" b="115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344" b="2234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班组建设对于提高企业的生产效率、保障生产安全、促进员工个人发展等方面都具有重要意义。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54" b="2625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企业发展战略与班组建设关系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企业发展战略决定了班组建设的方向和目标，班组建设要与企业整体战略相协调。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班组建设是企业实现战略目标的基础保障，只有班组建设搞好了，才能更好地推动企业整体发展。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企业要重视班组建设在发展战略中的地位和作用，给予足够的支持和投入。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提升班组整体素质和效率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通过培训和教育，提高班组成员的专业技能和管理能力，增强其综合素质。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建立有效的激励机制，激发班组成员的工作积极性和创造性，提高工作效率。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加强班组内部的沟通与协作，形成良好的团队氛围，提高班组的整体战斗力。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引入先进的管理理念和工具，优化班组管理流程，提高管理效率。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风险预警机制构建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通过定期的风险评估，识别潜在的风险因素和危险源。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定期风险评估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加强对班组的现场巡查，及时发现和解决存在的安全隐患。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鼓励员工积极反馈工作中遇到的风险和问题，及时收集并处理。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关注班组工作环境的变化，制定相应的环境指标，如噪音、温度等。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制定班组安全生产的各项指标，如事故发生率、违章操作率等。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根据班组生产任务和目标，制定相应的生产指标，如产量、质量等。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一旦发现风险或问题，应立即向相关人员发布预警信息。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建立畅通的信息传递渠道，确保预警信息能够及时、准确地传达给相关人员。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制定应急处理流程，明确在接到预警信息后应采取的措施和步骤。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后续跟踪与反馈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对处理过的风险或问题进行后续跟踪和反馈，确保问题得到彻底解决。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预警信息传递与处理程序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常见工作风险类型及特点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应急预案缺失风险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生产安全风险及防范措施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定期检查、保养设备，确保设备正常运行。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改善作业环境，确保符合安全生产要求。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加强员工培训，提高操作技能和安全意识。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制定完善的应急预案，提高应对突发事件的能力。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原材料质量风险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优化生产工艺流程，确保产品质量稳定。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检测手段不足风险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质量问题追溯风险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建立完善的质量追溯体系，便于质量问题查找和原因分析。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严格把控原材料采购质量，防止不合格材料进入生产环节。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加强质量检测手段，提高产品出厂合格率。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质量管理风险及应对措施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提高员工福利待遇，增强企业凝聚力。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员工培训不足风险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制定完善的培训计划，提高员工技能水平。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员工绩效考核风险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建立科学的绩效考核体系，激励员工积极工作。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团队协作不畅风险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加强团队建设，提高团队协作能力。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人员管理风险及优化策略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https://d.book118.com/045142230231011112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2024-09-19T04:10:22.652</cp:lastPrinted>
  <dcterms:created xsi:type="dcterms:W3CDTF">2024-09-18T20:10:22Z</dcterms:created>
  <dcterms:modified xsi:type="dcterms:W3CDTF">2024-09-18T20:10:24Z</dcterms:modified>
</cp:coreProperties>
</file>