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4AFA63-496A-4E0F-9DCE-723C12D58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A98B7-E2B1-4395-8B95-E07354307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88DEFA-71FF-4017-8F4C-F013EE36E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F5C8F8-FF2B-40EE-8D49-DE242A614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4AC911-7DD4-4B70-8E64-1C7252D45C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EB8CD4-11F2-4B62-B2A5-23C4223690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CF96C6-96C1-4598-B740-A439C278F7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8CEA2-EBBE-422B-90B7-CF2C401C5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98FC83-AC1A-408C-855B-3EB3EDB5B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B63AFC-C1CA-4651-9706-0A9FF94DF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0319A-CA92-48BF-8505-33C3BED9F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0004324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异步电动机的拖动控制设计与实现</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异步电动机原理及特性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拖动控制系统设计</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拖动控制系统实现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拖动控制性能优化</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异步电动机拖动控制应用案例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异步电动机作为工业生产中的主要动力设备，具有广泛的应用范围。</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随着工业自动化的不断发展，对异步电动机的拖动控制精度和稳定性提出了更高的要求。</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因此，研究异步电动机的拖动控制设计与实现具有重要的现实意义和应用价值。</a:t>
              </a:r>
            </a:p>
          </p:txBody>
        </p:sp>
      </p:grpSp>
      <p:pic>
        <p:nvPicPr>
          <p:cNvPr id="14" name="Picture 14"/>
          <p:cNvPicPr>
            <a:picLocks noChangeAspect="1"/>
          </p:cNvPicPr>
          <p:nvPr/>
        </p:nvPicPr>
        <p:blipFill>
          <a:blip r:embed="rId2"/>
          <a:srcRect l="14648" r="14648"/>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139" r="17139"/>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拖动控制是异步电动机控制领域的重要研究方向，涉及电力电子、自动控制、计算机等多个学科领域。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目前，拖动控制技术已经得到了广泛的应用，如变频器调速、伺服控制等。</a:t>
            </a:r>
          </a:p>
        </p:txBody>
      </p:sp>
      <p:pic>
        <p:nvPicPr>
          <p:cNvPr id="7" name="Picture 7"/>
          <p:cNvPicPr>
            <a:picLocks noChangeAspect="1"/>
          </p:cNvPicPr>
          <p:nvPr/>
        </p:nvPicPr>
        <p:blipFill>
          <a:blip r:embed="rId2"/>
          <a:srcRect l="9704" r="970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148" r="1014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9319" b="1931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拖动控制是指通过改变异步电动机的电源频率、电压、电流等参数，实现对电动机转速、转矩等运行状态的精确控制。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拖动控制概述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设计目标与要求</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设计目标：实现异步电动机的高精度、高稳定性拖动控制，满足工业自动化生产的需求。</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设计要求</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控制精度高，能够实现精确的转速和转矩控制；</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动态响应快，能够快速响应各种指令和变化；</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易于实现和维护，方便工程应用和推广。</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稳定性好，能够在各种工况下保持稳定的运行状态；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异步电动机原理及特性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转矩产生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感应电流与旋转磁场相互作用，产生电磁转矩，驱动电动机转动。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旋转磁场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异步电动机通过三相交流电源产生旋转磁场，该磁场与电动机定子绕组中的电流相互作用，产生转矩使电动机转动。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转子导体切割磁感线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在旋转磁场作用下，异步电动机的转子导体切割磁感线，从而在转子导体中产生感应电动势和感应电流。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异步电动机工作原理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异步电动机的转速与电源频率、磁极对数及转差率有关。当电源频率和磁极对数一定时，转速随转差率的增大而减小。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转速特性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异步电动机的转矩与电源电压、频率及转子电阻有关。在额定电压和频率下，转矩随转子电阻的增大而减小。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转矩特性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异步电动机的效率随负载的增大而提高，但当负载过大时，效率会降低。</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效率特性</a:t>
            </a:r>
          </a:p>
        </p:txBody>
      </p:sp>
      <p:pic>
        <p:nvPicPr>
          <p:cNvPr id="9" name="Picture 9"/>
          <p:cNvPicPr>
            <a:picLocks noChangeAspect="1"/>
          </p:cNvPicPr>
          <p:nvPr/>
        </p:nvPicPr>
        <p:blipFill>
          <a:blip r:embed="rId2"/>
          <a:srcRect t="3458" b="3458"/>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异步电动机特性分析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恒转矩负载</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在恒转矩负载下，异步电动机的转速随负载的增大而减小，但转矩保持不变。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恒功率负载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在恒功率负载下，异步电动机的转速和转矩均随负载的增大而减小，但输出功率保持不变。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二次方律负载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在二次方律负载下，异步电动机的转速和转矩的平方成正比，即转速降低时，转矩的平方增大。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拖动负载特性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拖动控制系统设计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控制策略选择</a:t>
              </a:r>
            </a:p>
          </p:txBody>
        </p:sp>
      </p:grpSp>
      <p:sp>
        <p:nvSpPr>
          <p:cNvPr id="24" name="AutoShape 24"/>
          <p:cNvSpPr/>
          <p:nvPr/>
        </p:nvSpPr>
        <p:spPr>
          <a:xfrm>
            <a:off x="681109" y="1708762"/>
            <a:ext cx="10869366" cy="9470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flipV="1">
            <a:off x="1778347"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flipV="1">
            <a:off x="4544026"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flipV="1">
            <a:off x="7298211"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flipV="1">
            <a:off x="10037975"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34137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99915"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01</a:t>
            </a:r>
          </a:p>
        </p:txBody>
      </p:sp>
      <p:sp>
        <p:nvSpPr>
          <p:cNvPr id="34" name="TextBox 34"/>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开环控制：基于预设的速度或位置指令进行操作，不考虑实际输出与期望输出之间的差异。</a:t>
            </a:r>
          </a:p>
        </p:txBody>
      </p:sp>
      <p:sp>
        <p:nvSpPr>
          <p:cNvPr id="35" name="TextBox 35"/>
          <p:cNvSpPr txBox="1"/>
          <p:nvPr/>
        </p:nvSpPr>
        <p:spPr>
          <a:xfrm>
            <a:off x="3446788"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02</a:t>
            </a:r>
          </a:p>
        </p:txBody>
      </p:sp>
      <p:sp>
        <p:nvSpPr>
          <p:cNvPr id="36" name="TextBox 36"/>
          <p:cNvSpPr txBox="1"/>
          <p:nvPr/>
        </p:nvSpPr>
        <p:spPr>
          <a:xfrm>
            <a:off x="3446788"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闭环控制（反馈控制）：通过比较实际输出与期望输出来调整控制信号，以减小误差。常见的闭环控制策略包括PID控制、模糊控制等。</a:t>
            </a:r>
          </a:p>
        </p:txBody>
      </p:sp>
      <p:sp>
        <p:nvSpPr>
          <p:cNvPr id="37" name="TextBox 37"/>
          <p:cNvSpPr txBox="1"/>
          <p:nvPr/>
        </p:nvSpPr>
        <p:spPr>
          <a:xfrm>
            <a:off x="619991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03</a:t>
            </a:r>
          </a:p>
        </p:txBody>
      </p:sp>
      <p:sp>
        <p:nvSpPr>
          <p:cNvPr id="38" name="TextBox 38"/>
          <p:cNvSpPr txBox="1"/>
          <p:nvPr/>
        </p:nvSpPr>
        <p:spPr>
          <a:xfrm>
            <a:off x="619991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矢量控制（Vector Control）：通过变换电流来控制电动机的转矩和磁通，实现高性能的速度和位置控制。</a:t>
            </a:r>
          </a:p>
        </p:txBody>
      </p:sp>
      <p:sp>
        <p:nvSpPr>
          <p:cNvPr id="39" name="TextBox 39"/>
          <p:cNvSpPr txBox="1"/>
          <p:nvPr/>
        </p:nvSpPr>
        <p:spPr>
          <a:xfrm>
            <a:off x="8940736"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04</a:t>
            </a:r>
          </a:p>
        </p:txBody>
      </p:sp>
      <p:sp>
        <p:nvSpPr>
          <p:cNvPr id="40" name="TextBox 40"/>
          <p:cNvSpPr txBox="1"/>
          <p:nvPr/>
        </p:nvSpPr>
        <p:spPr>
          <a:xfrm>
            <a:off x="8940736"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直接转矩控制（Direct Torque Control, DTC）：直接在定子坐标系下控制电动机的转矩和磁通，无需复杂的坐标变换。</a:t>
            </a:r>
          </a:p>
        </p:txBody>
      </p:sp>
      <p:sp>
        <p:nvSpPr>
          <p:cNvPr id="41" name="Freeform 41"/>
          <p:cNvSpPr/>
          <p:nvPr/>
        </p:nvSpPr>
        <p:spPr>
          <a:xfrm>
            <a:off x="4484918" y="1906059"/>
            <a:ext cx="552450" cy="552450"/>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714477" y="1915213"/>
            <a:ext cx="534141" cy="534141"/>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238256" y="1920187"/>
            <a:ext cx="524192" cy="524192"/>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79078" y="1920187"/>
            <a:ext cx="524192" cy="52419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229" r="1022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包括电源电路、逆变器电路、保护电路等，用于驱动异步电动机并保护系统免受故障影响。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主电路设计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控制电路设计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传感器与信号调理电路设计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通信接口设计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包括微处理器、存储器、输入输出接口等，用于实现控制算法和与外部设备的通信。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用于检测电动机的转速、位置、电流等参数，并将这些信号转换为适合控制电路处理的信号。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如CAN总线、EtherCAT等，用于实现拖动控制系统与其他设备或上位机软件的数据交换。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控制算法实现</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根据选定的控制策略，编写相应的控制算法代码，如PID控制器、模糊控制器等。</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通信协议实现</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根据所选的通信接口和协议，编写相应的通信程序，以实现数据的发送和接收。</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故障诊断与处理</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设计故障诊断算法，实时监测系统的运行状态，并在出现故障时采取相应的处理措施，如停机保护、故障报警等。</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数据采集与处理</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编写程序以从传感器读取数据，进行必要的信号处理和转换，以供控制算法使用。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拖动控制系统实现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https://d.book118.com/045200043242011114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2024-09-21T22:02:50.930</cp:lastPrinted>
  <dcterms:created xsi:type="dcterms:W3CDTF">2024-09-21T14:02:50Z</dcterms:created>
  <dcterms:modified xsi:type="dcterms:W3CDTF">2024-09-21T14:02:53Z</dcterms:modified>
</cp:coreProperties>
</file>