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VWHMHQ+MS-UIGothic"/>
      <p:regular r:id="rId17"/>
    </p:embeddedFont>
    <p:embeddedFont>
      <p:font typeface="KJJTPR+VCUCAT+ArialMT"/>
      <p:regular r:id="rId18"/>
    </p:embeddedFont>
    <p:embeddedFont>
      <p:font typeface="GWLBFB+QPQMGA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D6F57-73F6-4254-AC00-E62C0B048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00AB8-8CD4-472D-9187-8AE9DF236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7E7B9-C8E6-4D41-9FBA-0BC1E941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E626E-AAFA-493A-9B4C-A80191679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1C680-DEFE-41B2-85DD-657D13968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A010E-4C9C-46A8-9C37-4CA3A2E04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039F5-2AD2-4609-B92C-18FB10EC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02D70-90E9-45D4-B5AE-80CE5777D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35472-2AF5-40E1-A509-741183A18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E1C7B-D0E9-4E69-8A95-FEC77EFE9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24ABC-6970-49C5-BB1B-2BA855CB1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003202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VWHMHQ+MS-UIGothic"/>
                <a:cs typeface="VWHMHQ+MS-UIGothic"/>
              </a:rPr>
              <a:t>家庭安全用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5150" spc="25">
                <a:solidFill>
                  <a:srgbClr val="00B6FF"/>
                </a:solidFill>
                <a:latin typeface="VWHMHQ+MS-UIGothic"/>
                <a:cs typeface="VWHMHQ+MS-UIGothic"/>
              </a:rPr>
              <a:t>常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VWHMHQ+MS-UIGothic"/>
                <a:cs typeface="VWHMH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4439861" cy="2977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JTPR+VCUCAT+ArialMT"/>
                <a:cs typeface="KJJTPR+VCUC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家庭安全用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JTPR+VCUCAT+ArialMT"/>
                <a:cs typeface="KJJTPR+VCUC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家庭用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安全的基本常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JTPR+VCUCAT+ArialMT"/>
                <a:cs typeface="KJJTPR+VCUC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家庭用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事故的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防措施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JTPR+VCUCAT+ArialMT"/>
                <a:cs typeface="KJJTPR+VCUC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家庭用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事故的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理方法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JTPR+VCUCAT+ArialMT"/>
                <a:cs typeface="KJJTPR+VCUC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家庭安全用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的宣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VWHMHQ+MS-UIGothic"/>
                <a:cs typeface="VWHMHQ+MS-UIGothic"/>
              </a:rPr>
              <a:t>和教育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VWHMHQ+MS-UIGothic"/>
                <a:cs typeface="VWHMHQ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WLBFB+QPQMGA+MicrosoftYaHei-Bold"/>
                <a:cs typeface="GWLBFB+QPQMG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WHMHQ+MS-UIGothic"/>
                <a:cs typeface="VWHMHQ+MS-UIGothic"/>
              </a:rPr>
              <a:t>家庭安全用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800" spc="25">
                <a:solidFill>
                  <a:srgbClr val="00B6FF"/>
                </a:solidFill>
                <a:latin typeface="VWHMHQ+MS-UIGothic"/>
                <a:cs typeface="VWHMHQ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保障生命安全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WHMHQ+MS-UIGothic"/>
                <a:cs typeface="VWHMHQ+MS-UIGothic"/>
              </a:rPr>
              <a:t>确保家庭成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00B6FF"/>
                </a:solidFill>
                <a:latin typeface="VWHMHQ+MS-UIGothic"/>
                <a:cs typeface="VWHMHQ+MS-UIGothic"/>
              </a:rPr>
              <a:t>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WHMHQ+MS-UIGothic"/>
                <a:cs typeface="VWHMHQ+MS-UIGothic"/>
              </a:rPr>
              <a:t>避免意外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1550">
                <a:solidFill>
                  <a:srgbClr val="00B6FF"/>
                </a:solidFill>
                <a:latin typeface="VWHMHQ+MS-UIGothic"/>
                <a:cs typeface="VWHMHQ+MS-UIGothic"/>
              </a:rPr>
              <a:t>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家庭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VWHMHQ+MS-UIGothic"/>
                <a:cs typeface="VWHMHQ+MS-UIGothic"/>
              </a:rPr>
              <a:t>防止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000" spc="15">
                <a:solidFill>
                  <a:srgbClr val="00B6FF"/>
                </a:solidFill>
                <a:latin typeface="VWHMHQ+MS-UIGothic"/>
                <a:cs typeface="VWHMHQ+MS-UIGothic"/>
              </a:rPr>
              <a:t>气火灾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VWHMHQ+MS-UIGothic"/>
                <a:cs typeface="VWHMHQ+MS-UIGothic"/>
              </a:rPr>
              <a:t>降低火灾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避免意外事故的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00B6FF"/>
                </a:solidFill>
                <a:latin typeface="VWHMHQ+MS-UIGothic"/>
                <a:cs typeface="VWHMHQ+MS-UIGothic"/>
              </a:rPr>
              <a:t>防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B6FF"/>
                </a:solidFill>
                <a:latin typeface="VWHMHQ+MS-UIGothic"/>
                <a:cs typeface="VWHMHQ+MS-UIGothic"/>
              </a:rPr>
              <a:t>气事故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WHMHQ+MS-UIGothic"/>
                <a:cs typeface="VWHMHQ+MS-UIGothic"/>
              </a:rPr>
              <a:t>提高安全意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HMHQ+MS-UIGothic"/>
                <a:cs typeface="VWHMHQ+MS-UIGothic"/>
              </a:rPr>
              <a:t>家庭安全用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VWHMHQ+MS-UIGothic"/>
                <a:cs typeface="VWHMHQ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VWHMHQ+MS-UIGothic"/>
                <a:cs typeface="VWHMHQ+MS-UIGothic"/>
              </a:rPr>
              <a:t>的普及有助于提高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HMHQ+MS-UIGothic"/>
                <a:cs typeface="VWHMHQ+MS-UIGothic"/>
              </a:rPr>
              <a:t>家庭成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WHMHQ+MS-UIGothic"/>
                <a:cs typeface="VWHMHQ+MS-UIGothic"/>
              </a:rPr>
              <a:t>的安全意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VWHMHQ+MS-UIGothic"/>
                <a:cs typeface="VWHMHQ+MS-UIGothic"/>
              </a:rPr>
              <a:t>，共同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VWHMHQ+MS-UIGothic"/>
                <a:cs typeface="VWHMHQ+MS-UIGothic"/>
              </a:rPr>
              <a:t>家庭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HMHQ+MS-UIGothic"/>
                <a:cs typeface="VWHMHQ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WLBFB+QPQMGA+MicrosoftYaHei-Bold"/>
                <a:cs typeface="GWLBFB+QPQMG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WHMHQ+MS-UIGothic"/>
                <a:cs typeface="VWHMHQ+MS-UIGothic"/>
              </a:rPr>
              <a:t>家庭用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800" spc="25">
                <a:solidFill>
                  <a:srgbClr val="00B6FF"/>
                </a:solidFill>
                <a:latin typeface="VWHMHQ+MS-UIGothic"/>
                <a:cs typeface="VWHMHQ+MS-UIGothic"/>
              </a:rPr>
              <a:t>安全的基本常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不私拉乱接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不要随意拉扯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电线为电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，尤其是在没有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的情况下。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避免使用破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或老化的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电线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插座，以免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电击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事故。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如果需要接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使用合格的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工工具，并按照安全操作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使用合格的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购买电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设备时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应选择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的品牌和型号，并按照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明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正确使用。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17658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不要使用已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经损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坏或老化的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，以免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电击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或火灾事故。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在使用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设备时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，要注意保持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与可燃物之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的距离，并避免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WHMHQ+MS-UIGothic"/>
                <a:cs typeface="VWHMHQ+MS-UIGothic"/>
              </a:rPr>
              <a:t>使用。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正确使用插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在使用插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，要注意保持与可燃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物之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的距离，并避免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不要将多个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插入一个插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板，以免超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荷使用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致火灾事故。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避免使用破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或老化的插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板，以免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电击</a:t>
            </a:r>
            <a:r>
              <a:rPr sz="1500">
                <a:solidFill>
                  <a:srgbClr val="FFFDFD"/>
                </a:solidFill>
                <a:latin typeface="VWHMHQ+MS-UIGothic"/>
                <a:cs typeface="VWHMHQ+MS-UIGothic"/>
              </a:rPr>
              <a:t>或火灾事故。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避免使用破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损</a:t>
            </a: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电线</a:t>
            </a:r>
            <a:r>
              <a:rPr sz="3000">
                <a:solidFill>
                  <a:srgbClr val="00B6FF"/>
                </a:solidFill>
                <a:latin typeface="VWHMHQ+MS-UIGothic"/>
                <a:cs typeface="VWHMHQ+MS-UIGothic"/>
              </a:rPr>
              <a:t>和插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WLBFB+QPQMGA+MicrosoftYaHei-Bold"/>
                <a:cs typeface="GWLBFB+QPQMGA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WLBFB+QPQMGA+MicrosoftYaHei-Bold"/>
                <a:cs typeface="GWLBFB+QPQMGA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WLBFB+QPQMGA+MicrosoftYaHei-Bold"/>
                <a:cs typeface="GWLBFB+QPQMG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WHMHQ+MS-UIGothic"/>
                <a:cs typeface="VWHMHQ+MS-UIGothic"/>
              </a:rPr>
              <a:t>家庭用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800" spc="25">
                <a:solidFill>
                  <a:srgbClr val="00B6FF"/>
                </a:solidFill>
                <a:latin typeface="VWHMHQ+MS-UIGothic"/>
                <a:cs typeface="VWHMHQ+MS-UIGothic"/>
              </a:rPr>
              <a:t>事故的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800" spc="25">
                <a:solidFill>
                  <a:srgbClr val="00B6FF"/>
                </a:solidFill>
                <a:latin typeface="VWHMHQ+MS-UIGothic"/>
                <a:cs typeface="VWHMHQ+MS-UIGothic"/>
              </a:rPr>
              <a:t>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https://d.book118.com/045200320220011044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VWHMHQ+MS-UIGothic</vt:lpstr>
      <vt:lpstr>SimSun</vt:lpstr>
      <vt:lpstr>KJJTPR+VCUCAT+ArialMT</vt:lpstr>
      <vt:lpstr>Times New Roman</vt:lpstr>
      <vt:lpstr>GWLBFB+QPQMGA+MicrosoftYaHei-Bold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2024-09-07T02:39:27.364</cp:lastPrinted>
  <dcterms:created xsi:type="dcterms:W3CDTF">2024-09-06T18:39:27Z</dcterms:created>
  <dcterms:modified xsi:type="dcterms:W3CDTF">2024-09-06T18:39:28Z</dcterms:modified>
</cp:coreProperties>
</file>