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17C5B5-21E0-4DA6-BFD1-360C16BD5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972BA-5755-42AE-A996-C562C512D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4D452C-2569-40C3-9C8D-1291448B6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AC9A7-2A1C-4854-A737-3BD7A7216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D8C848-427F-4C48-95C7-D2023FD526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F42872-E886-477E-8B0C-584BBCA7B8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BEE616-E590-49DA-BDB5-49F765F3E6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E356DE-D65B-4FAD-B12A-FA359CFA4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90370A-C716-4655-9F23-681CB0013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A6DD76-CFD4-46CB-838B-32303057C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5C549-D6F2-4E74-920F-19BD71A6A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012043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大客户营销管理策略的战略定位</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大客户市场现状及趋势分析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大客户营销管理策略核心思想</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目标市场选择与定位策略制定</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产品/服务创新及价值传递路径设计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营销团队建设与激励机制设计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客户关系管理优化举措实施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大客户市场现状及趋势分析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大客户市场通常指的是那些具有较高采购额和长期合作潜力的客户群体。随着全球化和数字化的推进，大客户市场规模不断扩大，企业对于大客户的争夺也日趋激烈。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大客户市场的增长率通常高于整体市场增长率，因为大客户往往有更多的采购需求和更高的采购预算。企业需要密切关注大客户市场的增长趋势，以便及时调整营销策略。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69" r="234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在大客户市场中，企业之间的竞争非常激烈，包括品牌竞争、价格竞争、服务竞争等。企业需要了解竞争对手的优势和劣势，以便制定有效的竞争策略。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技术的不断进步和客户需求的不断变化，大客户市场的发展趋势也在不断变化。例如，数字化和智能化技术的应用正在改变大客户市场的营销方式和服务模式。企业需要密切关注市场发展趋势，以便及时调整营销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客户需求变化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大客户的需求通常比较复杂和多样化，包括产品质量、服务水平、价格等多个方面。随着市场竞争的加剧和客户需求的不断变化，企业需要不断调整和优化营销策略，以满足客户的不断变化的需求。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在大客户市场中，企业面临着多种挑战，例如客户需求的不确定性、竞争对手的威胁、市场环境的变化等。企业需要制定有效的应对策略，以降低风险并提升市场竞争力。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大客户营销管理策略核心思想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始终关注并深入了解大客户的需求、期望和偏好，将满足客户需求作为营销策略的出发点和落脚点。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客户需求导向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通过提供高品质的产品或服务，以及卓越的售前、售中和售后服务，不断提升大客户的满意度和忠诚度。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客户体验优化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积极挖掘和创造大客户的潜在价值，通过提供个性化、差异化的解决方案，实现客户价值最大化。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客户价值创造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以客户为中心的经营理念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41" b="184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强调长期合作关系建立与维护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关系营销理念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重视与大客户建立长期、稳定的合作关系，通过持续沟通、互动和合作，不断深化双方信任和默契。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共赢思维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在合作过程中，注重实现双方共赢，通过资源共享、优势互补等方式，共同推动业务发展和价值提升。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客户关系管理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建立完善的客户关系管理体系，对大客户进行分类管理、定期回访和满意度调查，及时发现并解决潜在问题。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创新能力培养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鼓励和支持企业进行产品或服务创新，通过引入新技术、新理念和新模式，不断提升企业的核心竞争力。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个性化服务提供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根据大客户的行业特点、业务需求和发展趋势，提供定制化的产品或服务解决方案，满足客户的个性化需求。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服务团队专业化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组建专业、高效的服务团队，提供全方位、一站式的服务支持，确保大客户在合作过程中获得最佳体验。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注重个性化服务提供和创新能力培养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目标市场选择与定位策略制定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根据客户需求、行业特点、企业规模等因素，将市场划分为不同的细分领域。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市场细分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目标市场选择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市场定位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依据企业资源、市场潜力和竞争状况，选择具有发展潜力的目标市场。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在目标市场中，明确企业的市场地位和竞争优势，为制定营销策略奠定基础。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明确目标市场划分依据和原则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潜力客户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关注成长迅速、具有发展潜力的客户，提供创新性的解决方案，助力客户成长。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战略客户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与具有战略意义的客户建立深度合作关系，共同推动行业发展，实现双赢。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重要客户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针对行业影响力强、业务需求大的重要客户，提供个性化、定制化的服务，建立长期稳定的合作关系。</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针对不同类型大客户制定差异化定位策略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集中优势资源，投入到目标市场和重要客户中，提高资源利用效率。</a:t>
            </a:r>
          </a:p>
        </p:txBody>
      </p:sp>
      <p:pic>
        <p:nvPicPr>
          <p:cNvPr id="5" name="Picture 5"/>
          <p:cNvPicPr>
            <a:picLocks noChangeAspect="1"/>
          </p:cNvPicPr>
          <p:nvPr/>
        </p:nvPicPr>
        <p:blipFill>
          <a:blip r:embed="rId2"/>
          <a:srcRect l="13379" r="13379"/>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资源整合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通过技术创新、服务升级等手段，不断提升企业在目标市场中的核心竞争力。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核心竞争力提升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与产业链上下游企业建立紧密的合作关系，共同为客户提供更优质的服务，形成竞争优势。</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合作伙伴关系建设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优化资源配置，提升核心竞争力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产品/服务创新及价值传递路径设计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https://d.book118.com/045201204304011042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2024-09-04T05:50:12.881</cp:lastPrinted>
  <dcterms:created xsi:type="dcterms:W3CDTF">2024-09-03T21:50:12Z</dcterms:created>
  <dcterms:modified xsi:type="dcterms:W3CDTF">2024-09-03T21:50:15Z</dcterms:modified>
</cp:coreProperties>
</file>