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F33C0-AA64-44BB-BD5E-000D98D90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42E1A-C800-4555-A920-1653D80E3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09734-DDD0-459D-8FFE-6B6A7D5B6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0FF36-93D5-4E1D-AD31-DA49CD973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87C095-9B8D-49A5-9A8A-FA28C12F2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E51F81-3F4A-4B7D-836D-C80D2A87F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65D24-C951-4BEB-8D68-52AFAB34E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2E6BB-2C9E-45B7-B30A-E6151BA9D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22F07-8358-4FA9-81E1-446982101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3436F-801F-4874-96F1-CF7E1616C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B3BD4-FFDE-4F49-BCF4-4A1AD1CD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03302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一年级上学期数学工作总结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使学生掌握数学基础知识，如数数、加减法、比较大小等。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掌握基础数学知识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培养数学思维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通过引导学生解决问题，培养学生的逻辑思维和数学思维能力。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通过生动有趣的教学活动，激发学生对数学的兴趣和好奇心。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教授数数、加减法、比较大小等基本数学知识。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564" r="2856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数与计算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初步介绍图形和空间概念，如认识正方形、圆形等基本图形。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空间与图形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通过实际问题和模拟情景，引导学生运用数学知识解决问题。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采用互动式教学方法，鼓励学生积极参与课堂活动和小组讨论。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17" r="19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将数学知识融入游戏中，让学生在玩乐中学习，增加学习的趣味性。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根据学生的不同需求和学习特点，采用个性化的教学策略，帮助学生更好地掌握数学知识。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平均分提升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经过一学期的努力，学生们的数学平均分相较于上一学期提升了10%。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及格率提高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在教师的指导下，学生的及格率从原来的85%提升到了95%。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优秀率增长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在全体学生的共同努力下，优秀率从原来的10%提升到了20%。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竞赛获奖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部分优秀学生参加校内数学竞赛并获得了奖项，为班级和学校争得了荣誉。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突出个体表现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部分学生在数学方面表现尤为突出，他们在课堂上的积极表现和优异成绩为其他同学树立了榜样。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优秀学生不仅在课堂上表现优秀，在课下也能够自主安排学习时间和任务，形成良好的学习习惯。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81" r="166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417" r="17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优秀学生表现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根据学生实际情况和教学反馈，教师不断改进教学方法，提高教学质量。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通过丰富多样的教学活动和手段，学生的课堂参与度得到了明显提高。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学生参与度增强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教师积极与家长沟通，共同关注学生的学习进展，形成良好的家校合作关系。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教学质量评估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https://d.book118.com/045203302132011104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2024-09-14T03:53:42.101</cp:lastPrinted>
  <dcterms:created xsi:type="dcterms:W3CDTF">2024-09-13T19:53:42Z</dcterms:created>
  <dcterms:modified xsi:type="dcterms:W3CDTF">2024-09-13T19:53:44Z</dcterms:modified>
</cp:coreProperties>
</file>