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76924C-F1A6-4B66-9670-666EC1941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F8BB6B-2A17-4D71-A473-230AF997E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5C04B8-B98D-463C-B6C1-CDC9CD1E6F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89CF47-340D-4F8F-B875-65082BA8C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09DD49-43A5-491F-9B0B-D84E438623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6B0CD3-45CF-4D35-8A90-0B5270FF4B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ECFFEE-C64B-422F-A298-3E4E6D28A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760793-E754-4328-A69A-C54FBB721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5E8795-DA15-4728-906C-74CC50085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CD1FB1-1234-4A6B-B5AB-FC13A2F0F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5E2394-D619-4212-BBD5-D548917DF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20401222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大学学期计划和总结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上学期计划回顾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上学期计划执行情况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本学期计划制定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本学期计划实施措施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9407" b="940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849" r="584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96" b="269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明确学期目标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通过制定学期计划，使学生能够清晰地了解本学期的学习目标，合理安排学习时间和资源，提高学习效率。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学期计划不仅关注学术成绩，还注重个人能力的提升和综合素质的培养，有助于学生在大学期间全面发展。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适应大学学习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大学学习与中学阶段有很大差异，制定学期计划有助于学生更好地适应大学的学习节奏和要求，为未来的职业发展奠定基础。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学术成绩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课外活动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个人成长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未来规划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汇报范围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6882" r="16882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包括各科成绩、出勤率、作业完成情况等，反映学生在学术方面的表现和进步。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参加各类社团、竞赛、志愿服务等活动的情况，展示学生的兴趣爱好和综合素质。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在心理素质、人际交往、领导力等方面的提升和收获，体现学生的个人成长和进步。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学生对未来的职业规划和目标，以及为实现这些目标所做的准备和努力。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上学期计划回顾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按照课程大纲和老师要求，认真听讲、记笔记、完成作业和阅读任务。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课程学习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学术目标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学习方法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设定明确的学术目标，如获得优秀的成绩、参与学术研讨会、发表学术论文等。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尝试不同的学习方法，如主动学习、合作学习、在线学习等，以提高学习效率和成绩。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学习计划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参加感兴趣的社团或学生组织，结交志同道合的朋友，培养领导力和团队合作精神。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5125" r="1512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社团活动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积极参加校园活动，如文艺比赛、运动会、志愿服务等，丰富校园生活。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校园活动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主动与同学、老师、校友等建立联系，拓展人脉资源，为未来发展打下基础。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人际交往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社交计划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制定合理的饮食和锻炼计划，保持身体健康和良好的心理状态。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合理安排时间，平衡学习、社交和娱乐等活动，提高时间利用效率。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学习新技能或提高现有技能水平，如计算机编程、外语口语、领导力等。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技能培养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自我提升计划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上学期计划执行情况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学术研究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积极参与了学术研讨会和实验室项目，发表了学术论文并获得了学术奖励。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课程学习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成功完成了所有选修和必修课程的学习，取得了优秀的成绩。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语言能力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通过参加英语角、语言交换等活动，提高了英语口语和听力能力。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学习成果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加入了学生组织并担任重要职务，成功组织了多项社团活动。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社团活动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扩大了社交圈子，结交了来自不同背景和领域的朋友。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人际交往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在团队项目中发挥了积极作用，提高了团队合作和领导能力。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社交成果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https://d.book118.com/045204012220011101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2024-09-10T02:46:44.229</cp:lastPrinted>
  <dcterms:created xsi:type="dcterms:W3CDTF">2024-09-09T18:46:44Z</dcterms:created>
  <dcterms:modified xsi:type="dcterms:W3CDTF">2024-09-09T18:46:46Z</dcterms:modified>
</cp:coreProperties>
</file>