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6F84F3-9B16-4216-A7BD-F3F9A34BAB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1513DB-DCBC-4D4A-9B24-70E748B65B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63B522-49CF-4BCB-8354-60CCDA909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985733-B152-4902-AF71-6B1935D894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B40691-5A74-47DB-B75B-C4844F66E5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AFBC5B-76AA-41B7-A701-AFCE7EDB60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C12A61-A881-4FA2-893C-8901747591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A2FAA5-5863-4F21-BA3A-B9A744BCA2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A7B34B-64CC-41A0-AA99-CC63F85185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3BA65B-C873-454C-85FC-67923EDE2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0882F-CABC-4887-B19B-CC36EA056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20402210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科技成果鉴定评审专家培训的国内外比较研究</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科技成果鉴定评审专家培训概述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国内外科技成果鉴定评审专家培训比较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国内外典型案例分析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国内外科技成果鉴定评审专家培训存在的问题与挑战</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国内外科技成果鉴定评审专家培训的经验借鉴与启示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随着科技的不断进步，科技成果鉴定评审工作日益重要。然而，国内外在科技成果鉴定评审专家培训方面存在差异，这在一定程度上影响了科技成果的准确评价和推广。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通过对国内外科技成果鉴定评审专家培训进行比较研究，有助于深入了解各自的优势和不足，为完善我国科技成果鉴定评审专家培训体系提供参考，促进科技成果的准确评价和有效推广。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研究背景</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国内在科技成果鉴定评审专家培训方面取得了一定的进展，但培训体系尚不完善，存在一些问题，如培训内容与实际需求脱节、培训方式单一等。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国外在科技成果鉴定评审专家培训方面起步较早，形成了较为完善的培训体系。一些国家通过立法保障科技成果鉴定评审的公正性和权威性，同时注重培训内容的实用性和培训方式的多样性。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研究趋势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随着科技的不断发展和评价需求的日益复杂，科技成果鉴定评审专家培训将更加注重专业性和实用性，培训方式将趋向多元化和个性化。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通过对国内外科技成果鉴定评审专家培训的比较研究，找出我国在专家培训方面的不足之处，提出改进建议，为完善我国科技成果鉴定评审专家培训体系提供参考。</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本研究将重点分析国内外科技成果鉴定评审专家培训的体系、内容、方式等方面的差异，同时结合实际案例进行深入剖析，以期为我国科技成果鉴定评审专家培训的改进提供有益借鉴。</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研究内容</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科技成果鉴定评审专家培训概述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0375" b="20375"/>
          <a:stretch>
            <a:fillRect/>
          </a:stretch>
        </p:blipFill>
        <p:spPr>
          <a:xfrm>
            <a:off x="939482" y="1415327"/>
            <a:ext cx="4843295" cy="4843296"/>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科技成果鉴定评审专家是指在科技成果鉴定过程中，负责对科技成果进行评估和鉴定的专业人员。他们需要具备丰富的专业知识和实践经验，能够对科技成果的创新性、实用性和社会价值进行客观、公正的评价。</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科技成果鉴定评审专家的职责包括制定评估标准、审查科技成果资料、组织现场考察、撰写评估报告等，以确保科技成果鉴定工作的科学性和公正性。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科技成果鉴定评审专家的角色与职责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培训的目的和意义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培训的目的是提高科技成果鉴定评审专家的专业素养和实践能力，使他们能够更好地履行评估和鉴定的职责，提高科技成果鉴定的质量和水平。</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培训的意义在于加强科技成果鉴定工作的科学性和公正性，促进科技成果的转化和应用，推动科技创新和经济发展。</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培训的对象主要是从事科技成果鉴定评审工作的专业人员，包括科研机构、高校、企业等单位的专家学者和技术人员。</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培训的范围涵盖了科技成果鉴定的理论、方法、实践等多个方面，包括科技项目评估、科技成果评价、知识产权保护等内容，旨在全面提高评审专家的专业素养和实践能力。</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906" r="24906"/>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培训的对象和范围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国内外科技成果鉴定评审专家培训比较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389" b="2389"/>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培训制度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国内外的科技成果鉴定评审专家培训制度存在较大差异。国内培训通常由政府主导，具有明确的行政色彩，而国外则更多由行业协会或非政府组织负责，更加注重市场化和专业化。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政策支持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在政策支持方面，国内政府出台了一系列法律法规和政策文件，为科技成果鉴定评审专家培训提供了有力的政策保障。而国外则较少有专门的法律法规，但通过行业标准和认证体系来规范培训。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培训制度与政策比较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国内外科技成果鉴定评审专家培训的内容都涵盖了理论知识和实践操作两个方面，但具体内容和侧重点有所不同。国内培训更注重政治素质和职业道德的培养，而国外则更加注重专业知识和技能的培训。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培训方式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在培训方式上，国内多采用传统的集中式面授方式，而国外则更加灵活，采用线上培训、工作坊、研讨会等多种形式，更加注重实践性和互动性。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培训内容与方式比较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培训效果评估与持续改进比较</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国内外科技成果鉴定评审专家培训都建立了相应的效果评估机制，但评估标准和方式有所不同。国内更加注重考试成绩和培训反馈，而国外则更加注重实际工作表现和应用效果。</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效果评估</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在持续改进方面，国内外的科技成果鉴定评审专家培训都注重总结经验和发现问题，并采取相应的措施进行改进。但国外更加注重市场反馈和行业动态，能够更加灵活地调整和优化培训内容和方式。</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持续改进</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https://d.book118.com/045204022104011041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2024-09-01T19:33:41.090</cp:lastPrinted>
  <dcterms:created xsi:type="dcterms:W3CDTF">2024-09-01T11:33:41Z</dcterms:created>
  <dcterms:modified xsi:type="dcterms:W3CDTF">2024-09-01T11:33:43Z</dcterms:modified>
</cp:coreProperties>
</file>