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C5CBC-7FAD-444E-9FF0-895EBC4B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1419C-FC1F-48E2-9E66-308E1308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E9757-E9EA-4616-9A56-A26EC025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D6EF7-87CA-4965-B55F-7451B90C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62F50-CC23-439D-9407-69FFC432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FE9C6-FA03-415A-83C0-742075426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5178B-DDB9-4982-AED6-314A37228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2831E-0FDA-478D-8D99-F6A80FC2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9D2BE-421E-451C-9E82-5F1E0E42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4FC6-42B5-41DE-B79F-1BAD20E8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06140-EF8E-4F23-8A49-7C8693776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0423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白内障课件教学查房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白内障的病因和病理机制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白内障的诊断和评估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白内障手术的术前准备和术后护理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白内障的预防和保健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白内障是晶状体混浊导致视力下降的一种眼病。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白内障是由于各种原因引起的晶状体混浊，导致光线无法正常投射到视网膜上，从而影响视力。晶状体是眼睛中的透明组织，负责聚焦光线。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白内障主要分为先天性、老年性、外伤性和并发性四种类型。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白内障是指在出生时或出生后不久就存在的晶状体混浊；老年性白内障是最常见的类型，随着年龄增长，晶状体逐渐变混浊；外伤性白内障是由于眼部受到外伤引起的晶状体混浊；并发性白内障是由于其他眼部疾病或全身疾病引起的晶状体混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白内障的主要症状包括视力下降、视物模糊、看到光源时有眩光感等。体征包括晶状体混浊、眼压正常等。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白内障患者通常会感到视力逐渐下降，视物模糊，看到光源时会有眩光感，眼前出现固定或飘动的黑影等。在检查时，医生可以观察到晶状体混浊，但眼压通常正常。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白内障的病因和病理机制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部分白内障是由于基因突变或遗传因素导致的，如先天性白内障。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随着年龄的增长，晶状体逐渐老化，透明度降低，导致老年性白内障。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眼部炎症、外伤、青光眼等眼部疾病可能导致白内障的发生。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长期暴露于紫外线、某些药物、营养不良等也可能诱发白内障。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晶状体混浊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白内障的主要病理改变是晶状体混浊，导致光线无法正常透过，引起视力下降。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晶状体囊膜破坏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白内障的发展过程中，晶状体囊膜可能会受到损伤，导致晶状体碎片的释放和眼内炎症的发生。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晶状体上皮细胞异常增生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部分白内障患者可能出现晶状体上皮细胞异常增生，形成赘生物，影响视力。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白内障的诊断和评估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通过视力表检查患者的裸眼视力和矫正视力，以评估白内障对视力的影响程度。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利用裂隙灯观察晶状体的形态、位置和混浊程度，是诊断白内障的常用方法。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测量眼球内部的压力，以排除青光眼等其他眼病。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观察视网膜和视神经的健康状况，了解白内障是否影响眼底。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裂隙灯检查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眼压测量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眼底检查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https://d.book118.com/045204234302011103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2024-09-13T06:26:25.985</cp:lastPrinted>
  <dcterms:created xsi:type="dcterms:W3CDTF">2024-09-12T22:26:26Z</dcterms:created>
  <dcterms:modified xsi:type="dcterms:W3CDTF">2024-09-12T22:26:28Z</dcterms:modified>
</cp:coreProperties>
</file>