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AFC796-B28C-4E99-ACAC-ED124E7B0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7E4E43-4A16-48AB-A978-50DF2099C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D5C907-0148-4440-B672-9707FC7B1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5E63F5-1EF2-458C-B616-F5ED04DC9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D95E1F-BA77-4E43-98DE-AA350A12B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0E36F9-3739-4AAA-823A-E39C956BC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8A3E20-15D9-4E1F-B406-60B59B802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FB89E9-33F8-48D0-BAF2-6FA28A2DA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BB03E6-DFD9-4AF9-9B2B-047970167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4145AA-F5C3-496D-91B7-E91CC504A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51575-4301-4002-BA9B-4C3BB5643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204302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特种设备检验人员考核培训课件交互方式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检验人员技能要求与考核标准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交互式课件设计与开发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课件应用与效果评估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推动特种设备检验工作的发展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通过培训，促进特种设备检验工作的规范化、专业化发展，提高特种设备检验工作的整体水平。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提高特种设备检验人员的技能水平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通过培训，使检验人员掌握特种设备检验的基本理论和操作技能，提高检验效率和准确性。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保障特种设备安全运行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特种设备涉及生命安全、危险性较大，通过培训加强检验人员的安全意识和责任意识，确保特种设备的安全运行。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noFill/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46287" y="2886646"/>
            <a:ext cx="1499330" cy="1499330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5" name="AutoShape 15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培训对象与要求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323860" y="145118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培训对象：特种设备检验人员，包括从事特种设备定期检验、监督检验、型式试验等工作的人员。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81203" y="307291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45256" y="4966595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掌握特种设备检验的基本理论和知识；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724537" y="307291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掌握特种设备检验的操作技能和方法；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168429" y="4966595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了解特种设备的安全管理和相关法规标准。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581879" y="145118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熟悉特种设备的结构、原理、性能和使用范围；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特种设备基础知识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特种设备是指涉及生命安全、危险性较大的锅炉、压力容器（含气瓶，下同）、压力管道、电梯、起重机械、客运索道、大型游乐设施和场（厂）内专用机动车辆。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特种设备分为承压类特种设备和机电类特种设备，承压类特种设备主要有锅炉、压力容器（含气瓶）、压力管道，机电类特种设备主要有电梯、起重机械、客运索道、大型游乐设施和场（厂）内专用机动车辆。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特种设备安全法规主要包括《中华人民共和国特种设备安全法》、《特种设备安全监察条例》等，这些法规对特种设备的生产、经营、使用、检验、检测等方面做出了明确规定。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特种设备标准是特种设备设计、制造、安装、改造、修理、检验等活动的技术依据，主要包括国家标准、行业标准和企业标准。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特种设备检验原理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特种设备检验原理主要包括宏观检验、理化检验和无损检测等方法，这些方法可以对特种设备的材料质量、结构强度、安全性能等进行全面评估。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特种设备检验方法主要有目视检查、量具检查、无损检测（如射线检测、超声波检测等）、理化试验（如拉伸试验、冲击试验等）等，这些方法可以针对不同种类的特种设备进行相应的检验。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特种设备检验原理及方法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检验人员技能要求与考核标准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掌握特种设备相关的基础理论、工作原理、结构特点等专业知识。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熟悉特种设备的检验方法、检验工具使用、检验流程等技能。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具备强烈的安全意识，能够严格遵守安全操作规程，确保检验过程的安全。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检验人员技能要求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根据特种设备检验人员的职责和技能要求，制定相应的考核标准，包括理论考试、实际操作考核、安全知识测试等。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按照考核计划，组织检验人员进行理论考试、实际操作考核等，对考核结果进行综合评定，确定检验人员的技能等级。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考核流程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检验前准备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检验过程操作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检验后处理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实际操作考核要点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检查检验工具、设备是否齐全、完好，了解被检验设备的基本情况和使用状况。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对检验结果进行分析、判断，出具检验报告，提出改进意见和建议。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按照检验规程和作业指导书的要求，对被检验设备进行逐项检查、测试，记录检验结果。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在检验过程中，严格遵守安全操作规程，采取必要的安全防护措施，确保检验过程的安全。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https://d.book118.com/045204302023011101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2024-09-09T09:09:35.293</cp:lastPrinted>
  <dcterms:created xsi:type="dcterms:W3CDTF">2024-09-09T01:09:35Z</dcterms:created>
  <dcterms:modified xsi:type="dcterms:W3CDTF">2024-09-09T01:09:37Z</dcterms:modified>
</cp:coreProperties>
</file>