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3EEBC-6CF7-4AB3-BE0E-AE3BAE8D3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2448D-2D45-4A90-A6A7-28EB57FA4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53AD4C-075E-4053-8014-F1DE1F1B8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B22CFF-0F50-4632-AA03-7DA6CD35C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D23934-7E5D-4116-8E27-AC8421DA9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8D58C5-B08D-4253-A990-8C8E2DB47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19B9BF-ACB1-4F6C-BEE6-4819E2377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448F4A-EC2D-4C11-B204-FC648B0A9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34EEE2-1775-4FC3-8EB0-6BA6270A1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53C22-015A-485C-8BD3-E25D07473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5C5AD-3455-4031-AB10-454270AE9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204332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学院研究生教育工作总结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研究生招生工作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研究生培养工作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研究生管理工作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研究生就业创业工作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存在问题及原因分析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改进措施及建议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通过对研究生教育工作的总结，发现存在的问题和不足，提出改进措施，从而提高教育质量。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促进学术交流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提供决策参考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通过总结不同学院、不同专业的研究生教育工作，促进不同领域之间的学术交流，推动学术发展。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总结研究生教育工作的经验教训，为学院和学校制定相关政策提供决策参考。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学位论文管理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包括论文选题、开题报告、中期检查、论文答辩等方面的工作。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研究生招生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包括招生计划的制定、招生宣传、考试录取等方面的工作。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培养过程管理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包括课程设置、导师指导、学术活动组织等方面的工作。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研究生就业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包括就业指导、职业规划、就业信息发布等方面的工作。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教育质量评估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包括评估指标体系的建立、评估方法的选择、评估结果的分析等方面的工作。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研究生招生工作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根据学院学科发展、师资力量、科研条件等实际情况，制定科学合理的招生计划，明确招生人数、专业方向、学制等关键信息。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招生计划制定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按照学校下达的招生指标，结合学院各学科特点和实际需求，合理分配招生指标，并根据实际情况进行适时调整。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指标分配与调整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招生计划与指标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组织专人编写招生简章、专业介绍、导师介绍等宣传材料，突出学院办学特色、学科优势和培养质量。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宣传材料制作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利用学校官网、研究生招生信息网、社交媒体等多种渠道发布招生信息，提高信息覆盖面和知晓度。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宣传渠道拓展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设立招生咨询热线、邮箱等，及时解答考生和家长关于招生政策、录取标准等方面的疑问。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咨询与答疑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招生宣传与推广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招生录取情况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录取标准制定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根据学校招生政策和学院实际情况，制定科学合理的录取标准，包括初试成绩、复试表现、综合素质等多个方面。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录取流程规范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严格按照学校规定的录取流程进行操作，确保录取工作的公开、公平、公正。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录取结果公示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及时在学校官网和研究生招生信息网上公示录取结果，接受社会监督。同时做好未录取考生的解释和安抚工作。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研究生培养工作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注重课程内容的更新和教学方法的改进，引入案例教学、研讨式教学等多元化教学方法，提高教学效果。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课程体系建设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根据学科特点和研究生培养需求，构建了科学合理的课程体系，包括公共基础课、专业基础课、专业方向课和选修课等。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加强教学管理，规范教学秩序，完善教学文件和教学档案管理制度，确保教学质量。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课程设置与教学管理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优化导师队伍结构，引进高水平人才，加强导师的学术水平和指导能力培训。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342" r="173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导师队伍结构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建立健全导师指导制度，明确导师职责和权利，加强对研究生的学术指导和人文关怀。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导师指导情况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鼓励导师与研究生之间的互动交流，促进师生之间的合作和学术传承。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师生互动交流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导师队伍建设与指导情况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学术成果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注重研究生的学术成果产出，包括学术论文、专利、科技奖励等，提高研究生的学术影响力和竞争力。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学术交流与合作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积极组织研究生参加国内外学术会议和交流活动，拓宽研究生的学术视野和合作渠道。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科研训练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加强研究生的科研训练，提高其独立从事科学研究的能力和创新精神，鼓励研究生参与科研项目和学术活动。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学术科研训练与成果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研究生管理工作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制定和完善了研究生招生、培养、学位授予、导师管理等一系列规章制度，确保研究生教育工作的规范化、制度化。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建立健全研究生管理制度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加强对研究生培养过程的监督和管理，确保研究生按照培养计划要求完成学业任务，提高培养质量。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强化过程管理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建立科学合理的奖惩机制，对表现优秀的研究生给予表彰和奖励，对违反规定的行为进行严肃处理，营造积极向上的学术氛围。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完善奖惩机制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日常管理规章制度建设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625" r="20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通过开展主题党日、团日活动等形式，引导研究生树立正确的世界观、人生观和价值观，坚定理想信念。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加强理想信念教育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组织研究生参加升旗仪式、观看爱国主义影片等活动，激发研究生的爱国情感和民族自豪感。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深化爱国主义教育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加强学术道德和学风建设宣传教育，引导研究生遵守学术规范，树立良好的学术风气。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推进学术道德和学风建设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学生思想政治教育工作开展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7042" b="17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加强就业创业服务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积极与用人单位合作，为研究生提供就业信息和推荐服务，支持研究生自主创业，提高就业率和就业质量。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建立健全心理健康辅导机制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设立心理健康咨询室，配备专业心理咨询师，为研究生提供个性化的心理健康辅导服务。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开展职业发展规划指导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通过讲座、工作坊等形式，为研究生提供职业发展规划指导，帮助研究生明确职业目标和发展路径。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心理健康辅导与职业发展规划指导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https://d.book118.com/045204332012011110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2024-09-15T03:54:23.406</cp:lastPrinted>
  <dcterms:created xsi:type="dcterms:W3CDTF">2024-09-14T19:54:23Z</dcterms:created>
  <dcterms:modified xsi:type="dcterms:W3CDTF">2024-09-14T19:54:25Z</dcterms:modified>
</cp:coreProperties>
</file>