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F1ECACC6-C08A-4DED-B98B-BF5578EDC242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7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8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0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1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3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4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6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7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D46A92-8DC1-498E-AE13-E4FE8D7537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12302A-AC1E-48E4-BF54-800629E2D0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B55C65-3CFB-4401-9ED7-18B2A8A388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8D98F0-FD7D-47A3-9173-342151402D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05D2695-7ED4-4A47-B8EE-FA4801CA69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07E76DD-7AF1-4874-B85D-1E2E30AEF0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C0C6B7E-5AB7-4979-822A-8C1461FB98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296A54-412F-47F3-A3E6-FA64807D02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C4D1B4-88B0-4C77-AE3D-A6B14D6854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8D8629-AC0B-46D8-93DE-E847BC9574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D67696-A7D6-4452-B4A1-AFCB3A1A7C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E55C3A18-64EF-4E01-AF2E-FAFFFA3B3F81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80674673-DC5C-420E-870C-F574BAA99711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5210144013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企业礼仪培训为企业的公共关系打开新局面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汇报人：魏老师                                             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企业礼仪培训的重要性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企业礼仪培训的内容与形式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企业礼仪培训的实施步骤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企业礼仪培训的案例分析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企业礼仪培训的成效评估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企业礼仪培训的总结与展望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第一章 企业礼仪培训的重要性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企业礼仪培训概述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企业礼仪培训是为企业员工提供礼仪规范和行为准则的培训课程，旨在提升员工的形象和素养，增强企业的专业形象。通过培训，员工可以学习如何表现得体、与他人交往得体，提高企业整体形象和文化。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企业礼仪培训对企业形象的影响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提升企业形象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建立良好形象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建立良好关系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增强客户信任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开拓市场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吸引新商机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形成独特风格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加强企业文化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企业礼仪培训对员工个人发展的作用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增强专业能力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提升职业素养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凝聚团队合作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改善人际关系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应对挑战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增强自信心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开拓职业空间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拓展职业发展路径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企业礼仪培训的实施方式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传授基本礼仪知识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课堂培训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5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方便灵活学习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6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在线学习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7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模拟真实场景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8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实地体验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9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企业礼仪培训案例分析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2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提高员工形象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3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公司</a:t>
            </a: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A</a:t>
            </a: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的礼仪培训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4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5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6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促进团队合作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7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公司</a:t>
            </a: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C</a:t>
            </a: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的礼仪培训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9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增强客户满意度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0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公司</a:t>
            </a: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B</a:t>
            </a: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的礼仪培训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22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员工发展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3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提升职业素养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增强团队合作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拓展职业发展路径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25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工作效率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6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提高工作效率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提升绩效水平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增加工作动力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28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客户关系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9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增强客户信任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吸引新商机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提升客户满意度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企业礼仪培训的益处对比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32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企业形象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3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提升企业形象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树立专业形象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增强品牌价值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35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企业礼仪培训的内容与形式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企业礼仪培训内容概述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8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包括服装搭配、仪容仪表等方面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9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着装规范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0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涉及言语表达、举止举动等方面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1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言行举止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2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包括语言沟通、非语言沟通等技巧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3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沟通技巧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4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针对职场场合的礼仪准则和规范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5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职场礼仪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6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47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案例分析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8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通过案例分析加深理解和应用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9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50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角色扮演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1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互动式角色扮演锻炼沟通技巧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2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53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4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企业礼仪培训形式多样化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6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57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讲座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8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专业讲师分享礼仪知识和案例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60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企业礼仪培训的实践与反馈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1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在实践中不断总结经验，接受他人反馈并进行改进，以持续提升个人形象和素养。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企业礼仪培训的评估与调整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4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评估培训效果，检验学员提升情况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5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效果评估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6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7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8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确保培训内容对员工实际工作有帮助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9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实用性确认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1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根据评估结果调整培训内容和形式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2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内容调整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3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4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企业礼仪培训的实施步骤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77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企业礼仪培训前的准备工作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8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在进行企业礼仪培训前，企业需要明确培训目标、选定培训方式、确定培训时间和地点等方面的准备工作。这些工作的有效完成将为培训的顺利进行奠定基础，有助于提高员工的接受程度和学习效果。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企业礼仪培训的课程设计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1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根据员工的特点进行需求分析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2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员工特点分析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3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结合实际情况设置合理的学习内容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4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学习内容设置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5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确定培训的形式和方式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6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形式安排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7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确保培训的针对性和实用性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8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针对性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90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培训经验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1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具备丰富的培训经验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93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互动能力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4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具备良好的互动能力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96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沟通技巧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7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具有优秀的沟通技巧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企业礼仪培训的讲师选择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200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专业知识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1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具有丰富的专业知识和经验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企业礼仪培训的反馈机制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3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建立有效的反馈机制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4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建立反馈机制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5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6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7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根据反馈及时调整培训策略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8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调整策略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0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收集员工的意见和建议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1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意见收集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https://d.book118.com/045210144013011130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139</Paragraphs>
  <Slides>20</Slides>
  <Notes>4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企业礼仪培训为企业的公共关系打开新局面</vt:lpstr>
      <vt:lpstr>目录</vt:lpstr>
      <vt:lpstr>第一章 企业礼仪培训的重要性</vt:lpstr>
      <vt:lpstr> </vt:lpstr>
      <vt:lpstr>企业礼仪培训对企业形象的影响</vt:lpstr>
      <vt:lpstr>企业礼仪培训对员工个人发展的作用</vt:lpstr>
      <vt:lpstr>企业礼仪培训的实施方式</vt:lpstr>
      <vt:lpstr>企业礼仪培训案例分析</vt:lpstr>
      <vt:lpstr>企业礼仪培训的益处对比</vt:lpstr>
      <vt:lpstr>第2章 企业礼仪培训的内容与形式</vt:lpstr>
      <vt:lpstr>企业礼仪培训内容概述</vt:lpstr>
      <vt:lpstr>企业礼仪培训形式多样化</vt:lpstr>
      <vt:lpstr> </vt:lpstr>
      <vt:lpstr>企业礼仪培训的评估与调整</vt:lpstr>
      <vt:lpstr>第3章 企业礼仪培训的实施步骤</vt:lpstr>
      <vt:lpstr> </vt:lpstr>
      <vt:lpstr>企业礼仪培训的课程设计</vt:lpstr>
      <vt:lpstr>企业礼仪培训的讲师选择</vt:lpstr>
      <vt:lpstr>企业礼仪培训的反馈机制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2024-09-29T14:17:57.458</cp:lastPrinted>
  <dcterms:created xsi:type="dcterms:W3CDTF">2024-09-29T06:17:57Z</dcterms:created>
  <dcterms:modified xsi:type="dcterms:W3CDTF">2024-09-29T06:17:59Z</dcterms:modified>
</cp:coreProperties>
</file>