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2B6AD-ADFC-4071-A553-90435345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F61F2-D5C3-4381-8A4C-3B30A3963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BBCE9-DD34-44DE-93FF-912168B9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C051E-AA1C-4C25-81E1-C1F38F34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F6976-97F7-4F56-B984-A0E38BCF4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D74708-2CB0-4A25-AF1F-2939F1EA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26C9D-419B-44DF-A857-AE838CBED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AFC7A-5F03-407F-8DA7-28B09F2A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FC6BA-7EBA-47F8-A653-E29974725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A58B3-CAC2-418E-85B8-4B7944E5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7244C-DFC9-4CC7-9CD0-89A737686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12243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社交媒体行业人才培养的核心要点和技巧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教学方法创新与改革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师资队伍建设与激励机制设计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社交媒体行业已经成为全球范围内的重要产业，用户规模庞大，市场价值不断增长。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随着5G、AI等技术的不断发展，社交媒体行业将呈现更多元化、智能化和互动化的发展趋势。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未来社交媒体行业将继续保持快速增长，同时还将涌现出更多新的商业模式和机会。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社交媒体行业对人才的需求非常广泛，包括技术研发、产品设计、市场营销、运营管理等多个领域。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社交媒体企业的岗位设置多样，如社交产品经理、社交运营专员、社交数据分析师等。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社交媒体行业人才需要具备创新能力、数据分析能力、沟通协调能力等。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人才需求与岗位设置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873" b="19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社交媒体行业竞争激烈，头部平台占据市场份额较大，但新兴平台也在不断涌现。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社交媒体行业面临着政策监管、数据安全、用户隐私等多方面的挑战。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企业需要加强技术研发和数据安全保障，同时积极应对政策变化和用户需求变化。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培养具备社交媒体行业所需的专业技能和知识，能够胜任相关岗位工作的人才。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培养具有良好职业道德和素养，能够适应行业发展和变化的人才。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培养具有创新精神和创业能力，能够推动行业进步和发展的人才。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明确培养目标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面向其他行业对社交媒体感兴趣的人员，进行跨行业培训和转型引导。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面向高校相关专业的学生，进行系统的专业教育和培训。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面向社交媒体行业的从业人员，进行职业技能提升和转岗培训。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确定培养对象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制定个性化培养方案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根据培养对象的不同特点和需求，制定个性化的培养方案。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结合行业发展趋势和市场需求，调整和优化培养方案。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注重实践能力和创新创业精神的培养，加强实践环节和案例分析。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包括社交媒体的定义、发展历程、主要类型和特点等。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涵盖传播理论、传播模式、传播效果评估等，帮助学生理解社交媒体在传播过程中的作用。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传播学基础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介绍数据分析的基本概念、方法和工具，培养学生运用数据分析解决社交媒体问题的能力。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基础知识课程体系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讲解社交媒体平台的运营策略、内容规划、用户维护等，提升学生运营社交媒体平台的能力。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探讨如何在社交媒体上进行品牌推广、营销活动策划与执行等，增强学生的营销实战能力。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深入讲解社交媒体数据分析的方法、工具和案例，培养学生运用数据分析优化社交媒体运营和营销的能力。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专业技能课程体系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https://d.book118.com/045212243230011104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2024-09-14T12:17:31.048</cp:lastPrinted>
  <dcterms:created xsi:type="dcterms:W3CDTF">2024-09-14T04:17:31Z</dcterms:created>
  <dcterms:modified xsi:type="dcterms:W3CDTF">2024-09-14T04:17:33Z</dcterms:modified>
</cp:coreProperties>
</file>